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2"/>
  </p:notesMasterIdLst>
  <p:handoutMasterIdLst>
    <p:handoutMasterId r:id="rId23"/>
  </p:handoutMasterIdLst>
  <p:sldIdLst>
    <p:sldId id="403" r:id="rId2"/>
    <p:sldId id="272" r:id="rId3"/>
    <p:sldId id="276" r:id="rId4"/>
    <p:sldId id="405" r:id="rId5"/>
    <p:sldId id="277" r:id="rId6"/>
    <p:sldId id="398" r:id="rId7"/>
    <p:sldId id="406" r:id="rId8"/>
    <p:sldId id="407" r:id="rId9"/>
    <p:sldId id="408" r:id="rId10"/>
    <p:sldId id="409" r:id="rId11"/>
    <p:sldId id="410" r:id="rId12"/>
    <p:sldId id="411" r:id="rId13"/>
    <p:sldId id="412" r:id="rId14"/>
    <p:sldId id="413" r:id="rId15"/>
    <p:sldId id="414" r:id="rId16"/>
    <p:sldId id="415" r:id="rId17"/>
    <p:sldId id="416" r:id="rId18"/>
    <p:sldId id="280" r:id="rId19"/>
    <p:sldId id="417" r:id="rId20"/>
    <p:sldId id="404"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onsolas" panose="020B0609020204030204" pitchFamily="49" charset="0"/>
      <p:regular r:id="rId28"/>
      <p:bold r:id="rId29"/>
      <p:italic r:id="rId30"/>
      <p:boldItalic r:id="rId31"/>
    </p:embeddedFont>
    <p:embeddedFont>
      <p:font typeface="Open Sans" panose="020B0606030504020204" pitchFamily="34" charset="0"/>
      <p:regular r:id="rId32"/>
      <p:bold r:id="rId33"/>
      <p:italic r:id="rId34"/>
      <p:boldItalic r:id="rId35"/>
    </p:embeddedFont>
    <p:embeddedFont>
      <p:font typeface="Raleway" panose="020B0503030101060003" pitchFamily="34" charset="0"/>
      <p:regular r:id="rId36"/>
      <p:bold r:id="rId37"/>
      <p:italic r:id="rId38"/>
      <p:boldItalic r:id="rId39"/>
    </p:embeddedFont>
    <p:embeddedFont>
      <p:font typeface="Segoe UI" panose="020B0502040204020203" pitchFamily="34" charset="0"/>
      <p:regular r:id="rId40"/>
      <p:bold r:id="rId41"/>
      <p:italic r:id="rId42"/>
      <p:boldItalic r:id="rId43"/>
    </p:embeddedFont>
    <p:embeddedFont>
      <p:font typeface="Segoe UI Light" panose="020B0502040204020203" pitchFamily="34" charset="0"/>
      <p:regular r:id="rId44"/>
      <p:italic r:id="rId45"/>
    </p:embeddedFont>
    <p:embeddedFont>
      <p:font typeface="Segoe UI Semibold" panose="020B0702040204020203" pitchFamily="34" charset="0"/>
      <p:bold r:id="rId46"/>
      <p:boldItalic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7D30"/>
    <a:srgbClr val="EB1567"/>
    <a:srgbClr val="0384DA"/>
    <a:srgbClr val="404040"/>
    <a:srgbClr val="FFFFFF"/>
    <a:srgbClr val="CCCCCC"/>
    <a:srgbClr val="EEEEEE"/>
    <a:srgbClr val="B5C6CD"/>
    <a:srgbClr val="056B70"/>
    <a:srgbClr val="0097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3E96CC-7BD8-4AEE-A5E0-228DCC4DE83D}" v="22" dt="2020-10-28T16:30:29.1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8" d="100"/>
          <a:sy n="118" d="100"/>
        </p:scale>
        <p:origin x="2395" y="106"/>
      </p:cViewPr>
      <p:guideLst/>
    </p:cSldViewPr>
  </p:slideViewPr>
  <p:notesTextViewPr>
    <p:cViewPr>
      <p:scale>
        <a:sx n="1" d="1"/>
        <a:sy n="1" d="1"/>
      </p:scale>
      <p:origin x="0" y="0"/>
    </p:cViewPr>
  </p:notesTextViewPr>
  <p:notesViewPr>
    <p:cSldViewPr snapToGrid="0">
      <p:cViewPr varScale="1">
        <p:scale>
          <a:sx n="92" d="100"/>
          <a:sy n="92" d="100"/>
        </p:scale>
        <p:origin x="404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Mañez" userId="c84d000301b07f23" providerId="LiveId" clId="{B13E96CC-7BD8-4AEE-A5E0-228DCC4DE83D}"/>
    <pc:docChg chg="undo custSel addSld delSld modSld">
      <pc:chgData name="Luis Mañez" userId="c84d000301b07f23" providerId="LiveId" clId="{B13E96CC-7BD8-4AEE-A5E0-228DCC4DE83D}" dt="2020-10-28T16:31:06.090" v="349" actId="5793"/>
      <pc:docMkLst>
        <pc:docMk/>
      </pc:docMkLst>
      <pc:sldChg chg="del">
        <pc:chgData name="Luis Mañez" userId="c84d000301b07f23" providerId="LiveId" clId="{B13E96CC-7BD8-4AEE-A5E0-228DCC4DE83D}" dt="2020-10-28T16:03:42.062" v="23" actId="47"/>
        <pc:sldMkLst>
          <pc:docMk/>
          <pc:sldMk cId="4277697131" sldId="259"/>
        </pc:sldMkLst>
      </pc:sldChg>
      <pc:sldChg chg="del">
        <pc:chgData name="Luis Mañez" userId="c84d000301b07f23" providerId="LiveId" clId="{B13E96CC-7BD8-4AEE-A5E0-228DCC4DE83D}" dt="2020-10-28T16:03:42.062" v="23" actId="47"/>
        <pc:sldMkLst>
          <pc:docMk/>
          <pc:sldMk cId="1001145563" sldId="263"/>
        </pc:sldMkLst>
      </pc:sldChg>
      <pc:sldChg chg="del">
        <pc:chgData name="Luis Mañez" userId="c84d000301b07f23" providerId="LiveId" clId="{B13E96CC-7BD8-4AEE-A5E0-228DCC4DE83D}" dt="2020-10-28T16:03:42.062" v="23" actId="47"/>
        <pc:sldMkLst>
          <pc:docMk/>
          <pc:sldMk cId="595999516" sldId="265"/>
        </pc:sldMkLst>
      </pc:sldChg>
      <pc:sldChg chg="modSp mod modClrScheme chgLayout">
        <pc:chgData name="Luis Mañez" userId="c84d000301b07f23" providerId="LiveId" clId="{B13E96CC-7BD8-4AEE-A5E0-228DCC4DE83D}" dt="2020-10-28T16:03:06.979" v="21" actId="700"/>
        <pc:sldMkLst>
          <pc:docMk/>
          <pc:sldMk cId="989669483" sldId="277"/>
        </pc:sldMkLst>
        <pc:spChg chg="mod ord">
          <ac:chgData name="Luis Mañez" userId="c84d000301b07f23" providerId="LiveId" clId="{B13E96CC-7BD8-4AEE-A5E0-228DCC4DE83D}" dt="2020-10-28T16:03:06.979" v="21" actId="700"/>
          <ac:spMkLst>
            <pc:docMk/>
            <pc:sldMk cId="989669483" sldId="277"/>
            <ac:spMk id="3" creationId="{ED309A0D-2A4C-4C49-8755-011B2AED4F1F}"/>
          </ac:spMkLst>
        </pc:spChg>
        <pc:spChg chg="mod ord">
          <ac:chgData name="Luis Mañez" userId="c84d000301b07f23" providerId="LiveId" clId="{B13E96CC-7BD8-4AEE-A5E0-228DCC4DE83D}" dt="2020-10-28T16:03:06.979" v="21" actId="700"/>
          <ac:spMkLst>
            <pc:docMk/>
            <pc:sldMk cId="989669483" sldId="277"/>
            <ac:spMk id="4" creationId="{8E946DE2-AA8B-402D-B97E-5F9934339BF8}"/>
          </ac:spMkLst>
        </pc:spChg>
      </pc:sldChg>
      <pc:sldChg chg="del">
        <pc:chgData name="Luis Mañez" userId="c84d000301b07f23" providerId="LiveId" clId="{B13E96CC-7BD8-4AEE-A5E0-228DCC4DE83D}" dt="2020-10-28T15:59:32.871" v="2" actId="47"/>
        <pc:sldMkLst>
          <pc:docMk/>
          <pc:sldMk cId="4195730594" sldId="278"/>
        </pc:sldMkLst>
      </pc:sldChg>
      <pc:sldChg chg="del">
        <pc:chgData name="Luis Mañez" userId="c84d000301b07f23" providerId="LiveId" clId="{B13E96CC-7BD8-4AEE-A5E0-228DCC4DE83D}" dt="2020-10-28T15:59:32.871" v="2" actId="47"/>
        <pc:sldMkLst>
          <pc:docMk/>
          <pc:sldMk cId="3489082560" sldId="279"/>
        </pc:sldMkLst>
      </pc:sldChg>
      <pc:sldChg chg="add del">
        <pc:chgData name="Luis Mañez" userId="c84d000301b07f23" providerId="LiveId" clId="{B13E96CC-7BD8-4AEE-A5E0-228DCC4DE83D}" dt="2020-10-28T15:59:25.539" v="1"/>
        <pc:sldMkLst>
          <pc:docMk/>
          <pc:sldMk cId="2279678892" sldId="290"/>
        </pc:sldMkLst>
      </pc:sldChg>
      <pc:sldChg chg="del">
        <pc:chgData name="Luis Mañez" userId="c84d000301b07f23" providerId="LiveId" clId="{B13E96CC-7BD8-4AEE-A5E0-228DCC4DE83D}" dt="2020-10-28T16:03:42.062" v="23" actId="47"/>
        <pc:sldMkLst>
          <pc:docMk/>
          <pc:sldMk cId="1744598827" sldId="397"/>
        </pc:sldMkLst>
      </pc:sldChg>
      <pc:sldChg chg="addSp delSp modSp mod">
        <pc:chgData name="Luis Mañez" userId="c84d000301b07f23" providerId="LiveId" clId="{B13E96CC-7BD8-4AEE-A5E0-228DCC4DE83D}" dt="2020-10-28T16:11:15.888" v="160" actId="478"/>
        <pc:sldMkLst>
          <pc:docMk/>
          <pc:sldMk cId="2853543185" sldId="398"/>
        </pc:sldMkLst>
        <pc:spChg chg="add mod">
          <ac:chgData name="Luis Mañez" userId="c84d000301b07f23" providerId="LiveId" clId="{B13E96CC-7BD8-4AEE-A5E0-228DCC4DE83D}" dt="2020-10-28T16:02:13.200" v="20" actId="121"/>
          <ac:spMkLst>
            <pc:docMk/>
            <pc:sldMk cId="2853543185" sldId="398"/>
            <ac:spMk id="2" creationId="{0D96EB54-AAE8-4543-8329-64CCBD469960}"/>
          </ac:spMkLst>
        </pc:spChg>
        <pc:spChg chg="del">
          <ac:chgData name="Luis Mañez" userId="c84d000301b07f23" providerId="LiveId" clId="{B13E96CC-7BD8-4AEE-A5E0-228DCC4DE83D}" dt="2020-10-28T16:11:15.888" v="160" actId="478"/>
          <ac:spMkLst>
            <pc:docMk/>
            <pc:sldMk cId="2853543185" sldId="398"/>
            <ac:spMk id="4" creationId="{D38746D9-922B-4028-A96B-BC0C018D26CF}"/>
          </ac:spMkLst>
        </pc:spChg>
        <pc:spChg chg="mod">
          <ac:chgData name="Luis Mañez" userId="c84d000301b07f23" providerId="LiveId" clId="{B13E96CC-7BD8-4AEE-A5E0-228DCC4DE83D}" dt="2020-10-28T16:01:22.359" v="15" actId="1076"/>
          <ac:spMkLst>
            <pc:docMk/>
            <pc:sldMk cId="2853543185" sldId="398"/>
            <ac:spMk id="5" creationId="{D386B500-6B8A-4F3E-B694-B1C6AA51D7DD}"/>
          </ac:spMkLst>
        </pc:spChg>
      </pc:sldChg>
      <pc:sldChg chg="del">
        <pc:chgData name="Luis Mañez" userId="c84d000301b07f23" providerId="LiveId" clId="{B13E96CC-7BD8-4AEE-A5E0-228DCC4DE83D}" dt="2020-10-28T16:03:42.062" v="23" actId="47"/>
        <pc:sldMkLst>
          <pc:docMk/>
          <pc:sldMk cId="996854089" sldId="399"/>
        </pc:sldMkLst>
      </pc:sldChg>
      <pc:sldChg chg="del">
        <pc:chgData name="Luis Mañez" userId="c84d000301b07f23" providerId="LiveId" clId="{B13E96CC-7BD8-4AEE-A5E0-228DCC4DE83D}" dt="2020-10-28T16:03:42.062" v="23" actId="47"/>
        <pc:sldMkLst>
          <pc:docMk/>
          <pc:sldMk cId="2446517905" sldId="400"/>
        </pc:sldMkLst>
      </pc:sldChg>
      <pc:sldChg chg="del">
        <pc:chgData name="Luis Mañez" userId="c84d000301b07f23" providerId="LiveId" clId="{B13E96CC-7BD8-4AEE-A5E0-228DCC4DE83D}" dt="2020-10-28T16:03:36.422" v="22" actId="47"/>
        <pc:sldMkLst>
          <pc:docMk/>
          <pc:sldMk cId="2887017561" sldId="401"/>
        </pc:sldMkLst>
      </pc:sldChg>
      <pc:sldChg chg="del">
        <pc:chgData name="Luis Mañez" userId="c84d000301b07f23" providerId="LiveId" clId="{B13E96CC-7BD8-4AEE-A5E0-228DCC4DE83D}" dt="2020-10-28T15:59:32.871" v="2" actId="47"/>
        <pc:sldMkLst>
          <pc:docMk/>
          <pc:sldMk cId="1834146618" sldId="402"/>
        </pc:sldMkLst>
      </pc:sldChg>
      <pc:sldChg chg="modSp new mod">
        <pc:chgData name="Luis Mañez" userId="c84d000301b07f23" providerId="LiveId" clId="{B13E96CC-7BD8-4AEE-A5E0-228DCC4DE83D}" dt="2020-10-28T16:04:04.547" v="51" actId="20577"/>
        <pc:sldMkLst>
          <pc:docMk/>
          <pc:sldMk cId="4284126489" sldId="406"/>
        </pc:sldMkLst>
        <pc:spChg chg="mod">
          <ac:chgData name="Luis Mañez" userId="c84d000301b07f23" providerId="LiveId" clId="{B13E96CC-7BD8-4AEE-A5E0-228DCC4DE83D}" dt="2020-10-28T16:03:57.893" v="39" actId="20577"/>
          <ac:spMkLst>
            <pc:docMk/>
            <pc:sldMk cId="4284126489" sldId="406"/>
            <ac:spMk id="2" creationId="{40197E49-C3A1-499C-8FA0-F8FC7E7042A1}"/>
          </ac:spMkLst>
        </pc:spChg>
        <pc:spChg chg="mod">
          <ac:chgData name="Luis Mañez" userId="c84d000301b07f23" providerId="LiveId" clId="{B13E96CC-7BD8-4AEE-A5E0-228DCC4DE83D}" dt="2020-10-28T16:04:04.547" v="51" actId="20577"/>
          <ac:spMkLst>
            <pc:docMk/>
            <pc:sldMk cId="4284126489" sldId="406"/>
            <ac:spMk id="3" creationId="{F8422976-4BA5-4A28-ADD6-EAF3E9442FF7}"/>
          </ac:spMkLst>
        </pc:spChg>
      </pc:sldChg>
      <pc:sldChg chg="delSp modSp new mod">
        <pc:chgData name="Luis Mañez" userId="c84d000301b07f23" providerId="LiveId" clId="{B13E96CC-7BD8-4AEE-A5E0-228DCC4DE83D}" dt="2020-10-28T16:10:32.927" v="159" actId="2711"/>
        <pc:sldMkLst>
          <pc:docMk/>
          <pc:sldMk cId="67257352" sldId="407"/>
        </pc:sldMkLst>
        <pc:spChg chg="del">
          <ac:chgData name="Luis Mañez" userId="c84d000301b07f23" providerId="LiveId" clId="{B13E96CC-7BD8-4AEE-A5E0-228DCC4DE83D}" dt="2020-10-28T16:05:47.130" v="73" actId="478"/>
          <ac:spMkLst>
            <pc:docMk/>
            <pc:sldMk cId="67257352" sldId="407"/>
            <ac:spMk id="2" creationId="{E2320DFD-7BCB-4193-92C9-7624C3AB0F28}"/>
          </ac:spMkLst>
        </pc:spChg>
        <pc:spChg chg="mod">
          <ac:chgData name="Luis Mañez" userId="c84d000301b07f23" providerId="LiveId" clId="{B13E96CC-7BD8-4AEE-A5E0-228DCC4DE83D}" dt="2020-10-28T16:10:32.927" v="159" actId="2711"/>
          <ac:spMkLst>
            <pc:docMk/>
            <pc:sldMk cId="67257352" sldId="407"/>
            <ac:spMk id="3" creationId="{DC01FFB2-2A9D-42D5-8921-534F4E4E1297}"/>
          </ac:spMkLst>
        </pc:spChg>
      </pc:sldChg>
      <pc:sldChg chg="addSp delSp modSp new mod">
        <pc:chgData name="Luis Mañez" userId="c84d000301b07f23" providerId="LiveId" clId="{B13E96CC-7BD8-4AEE-A5E0-228DCC4DE83D}" dt="2020-10-28T16:12:40.394" v="165" actId="2711"/>
        <pc:sldMkLst>
          <pc:docMk/>
          <pc:sldMk cId="3038797073" sldId="408"/>
        </pc:sldMkLst>
        <pc:spChg chg="del">
          <ac:chgData name="Luis Mañez" userId="c84d000301b07f23" providerId="LiveId" clId="{B13E96CC-7BD8-4AEE-A5E0-228DCC4DE83D}" dt="2020-10-28T16:06:47.182" v="77" actId="478"/>
          <ac:spMkLst>
            <pc:docMk/>
            <pc:sldMk cId="3038797073" sldId="408"/>
            <ac:spMk id="2" creationId="{9A983F66-A155-47C0-8332-E88D1D63A597}"/>
          </ac:spMkLst>
        </pc:spChg>
        <pc:spChg chg="del">
          <ac:chgData name="Luis Mañez" userId="c84d000301b07f23" providerId="LiveId" clId="{B13E96CC-7BD8-4AEE-A5E0-228DCC4DE83D}" dt="2020-10-28T16:06:48.599" v="78" actId="478"/>
          <ac:spMkLst>
            <pc:docMk/>
            <pc:sldMk cId="3038797073" sldId="408"/>
            <ac:spMk id="3" creationId="{5A9515E6-7894-4CE8-AF67-7585AD5A27BA}"/>
          </ac:spMkLst>
        </pc:spChg>
        <pc:spChg chg="add mod">
          <ac:chgData name="Luis Mañez" userId="c84d000301b07f23" providerId="LiveId" clId="{B13E96CC-7BD8-4AEE-A5E0-228DCC4DE83D}" dt="2020-10-28T16:11:24.742" v="161" actId="2711"/>
          <ac:spMkLst>
            <pc:docMk/>
            <pc:sldMk cId="3038797073" sldId="408"/>
            <ac:spMk id="4" creationId="{940739FD-BCA8-405B-A37B-8E21E05350E8}"/>
          </ac:spMkLst>
        </pc:spChg>
        <pc:spChg chg="add del mod">
          <ac:chgData name="Luis Mañez" userId="c84d000301b07f23" providerId="LiveId" clId="{B13E96CC-7BD8-4AEE-A5E0-228DCC4DE83D}" dt="2020-10-28T16:12:14.631" v="162" actId="21"/>
          <ac:spMkLst>
            <pc:docMk/>
            <pc:sldMk cId="3038797073" sldId="408"/>
            <ac:spMk id="5" creationId="{B424C066-6E7D-406D-BB65-64304ECA2836}"/>
          </ac:spMkLst>
        </pc:spChg>
        <pc:spChg chg="add del mod">
          <ac:chgData name="Luis Mañez" userId="c84d000301b07f23" providerId="LiveId" clId="{B13E96CC-7BD8-4AEE-A5E0-228DCC4DE83D}" dt="2020-10-28T16:12:14.631" v="162" actId="21"/>
          <ac:spMkLst>
            <pc:docMk/>
            <pc:sldMk cId="3038797073" sldId="408"/>
            <ac:spMk id="6" creationId="{FC62C5AC-CCA2-4DC3-A481-40959AD80BC3}"/>
          </ac:spMkLst>
        </pc:spChg>
        <pc:spChg chg="add del mod">
          <ac:chgData name="Luis Mañez" userId="c84d000301b07f23" providerId="LiveId" clId="{B13E96CC-7BD8-4AEE-A5E0-228DCC4DE83D}" dt="2020-10-28T16:12:14.631" v="162" actId="21"/>
          <ac:spMkLst>
            <pc:docMk/>
            <pc:sldMk cId="3038797073" sldId="408"/>
            <ac:spMk id="7" creationId="{E16B8C07-FEE0-4D07-9AE2-CE6631AE6B85}"/>
          </ac:spMkLst>
        </pc:spChg>
        <pc:spChg chg="add del mod">
          <ac:chgData name="Luis Mañez" userId="c84d000301b07f23" providerId="LiveId" clId="{B13E96CC-7BD8-4AEE-A5E0-228DCC4DE83D}" dt="2020-10-28T16:12:14.631" v="162" actId="21"/>
          <ac:spMkLst>
            <pc:docMk/>
            <pc:sldMk cId="3038797073" sldId="408"/>
            <ac:spMk id="8" creationId="{E66BD066-8E25-4E89-A8E1-E18F7CD4CDF8}"/>
          </ac:spMkLst>
        </pc:spChg>
        <pc:spChg chg="add del mod">
          <ac:chgData name="Luis Mañez" userId="c84d000301b07f23" providerId="LiveId" clId="{B13E96CC-7BD8-4AEE-A5E0-228DCC4DE83D}" dt="2020-10-28T16:12:14.631" v="162" actId="21"/>
          <ac:spMkLst>
            <pc:docMk/>
            <pc:sldMk cId="3038797073" sldId="408"/>
            <ac:spMk id="9" creationId="{1CF4AF7A-6C02-4567-9221-C75CE3016617}"/>
          </ac:spMkLst>
        </pc:spChg>
        <pc:spChg chg="add del mod">
          <ac:chgData name="Luis Mañez" userId="c84d000301b07f23" providerId="LiveId" clId="{B13E96CC-7BD8-4AEE-A5E0-228DCC4DE83D}" dt="2020-10-28T16:12:14.631" v="162" actId="21"/>
          <ac:spMkLst>
            <pc:docMk/>
            <pc:sldMk cId="3038797073" sldId="408"/>
            <ac:spMk id="10" creationId="{50F4D2BA-0069-43CA-8A5B-8E8E5CC6F853}"/>
          </ac:spMkLst>
        </pc:spChg>
        <pc:spChg chg="add del mod">
          <ac:chgData name="Luis Mañez" userId="c84d000301b07f23" providerId="LiveId" clId="{B13E96CC-7BD8-4AEE-A5E0-228DCC4DE83D}" dt="2020-10-28T16:12:14.631" v="162" actId="21"/>
          <ac:spMkLst>
            <pc:docMk/>
            <pc:sldMk cId="3038797073" sldId="408"/>
            <ac:spMk id="11" creationId="{FAE76D88-558C-4F96-9E11-96E48624253A}"/>
          </ac:spMkLst>
        </pc:spChg>
        <pc:spChg chg="add del mod">
          <ac:chgData name="Luis Mañez" userId="c84d000301b07f23" providerId="LiveId" clId="{B13E96CC-7BD8-4AEE-A5E0-228DCC4DE83D}" dt="2020-10-28T16:12:14.631" v="162" actId="21"/>
          <ac:spMkLst>
            <pc:docMk/>
            <pc:sldMk cId="3038797073" sldId="408"/>
            <ac:spMk id="12" creationId="{E9CB6945-3D83-48C4-A278-C2D7804927F2}"/>
          </ac:spMkLst>
        </pc:spChg>
        <pc:spChg chg="add del mod">
          <ac:chgData name="Luis Mañez" userId="c84d000301b07f23" providerId="LiveId" clId="{B13E96CC-7BD8-4AEE-A5E0-228DCC4DE83D}" dt="2020-10-28T16:12:14.631" v="162" actId="21"/>
          <ac:spMkLst>
            <pc:docMk/>
            <pc:sldMk cId="3038797073" sldId="408"/>
            <ac:spMk id="13" creationId="{63763648-924A-4868-9BD3-7EFB2E678989}"/>
          </ac:spMkLst>
        </pc:spChg>
        <pc:spChg chg="add del mod">
          <ac:chgData name="Luis Mañez" userId="c84d000301b07f23" providerId="LiveId" clId="{B13E96CC-7BD8-4AEE-A5E0-228DCC4DE83D}" dt="2020-10-28T16:12:14.631" v="162" actId="21"/>
          <ac:spMkLst>
            <pc:docMk/>
            <pc:sldMk cId="3038797073" sldId="408"/>
            <ac:spMk id="14" creationId="{69513DDE-F3E4-4FF2-838D-BC9A05F24070}"/>
          </ac:spMkLst>
        </pc:spChg>
        <pc:spChg chg="add mod">
          <ac:chgData name="Luis Mañez" userId="c84d000301b07f23" providerId="LiveId" clId="{B13E96CC-7BD8-4AEE-A5E0-228DCC4DE83D}" dt="2020-10-28T16:12:40.394" v="165" actId="2711"/>
          <ac:spMkLst>
            <pc:docMk/>
            <pc:sldMk cId="3038797073" sldId="408"/>
            <ac:spMk id="16" creationId="{C6F78060-EC6F-4692-A32E-AD5A73382733}"/>
          </ac:spMkLst>
        </pc:spChg>
        <pc:spChg chg="add mod">
          <ac:chgData name="Luis Mañez" userId="c84d000301b07f23" providerId="LiveId" clId="{B13E96CC-7BD8-4AEE-A5E0-228DCC4DE83D}" dt="2020-10-28T16:12:40.394" v="165" actId="2711"/>
          <ac:spMkLst>
            <pc:docMk/>
            <pc:sldMk cId="3038797073" sldId="408"/>
            <ac:spMk id="18" creationId="{CDBF691F-56A5-4D69-A521-A228FCC59DD1}"/>
          </ac:spMkLst>
        </pc:spChg>
        <pc:spChg chg="add mod">
          <ac:chgData name="Luis Mañez" userId="c84d000301b07f23" providerId="LiveId" clId="{B13E96CC-7BD8-4AEE-A5E0-228DCC4DE83D}" dt="2020-10-28T16:12:40.394" v="165" actId="2711"/>
          <ac:spMkLst>
            <pc:docMk/>
            <pc:sldMk cId="3038797073" sldId="408"/>
            <ac:spMk id="20" creationId="{CF49867C-EF07-4244-96EF-F4A57C84ED68}"/>
          </ac:spMkLst>
        </pc:spChg>
        <pc:spChg chg="add mod">
          <ac:chgData name="Luis Mañez" userId="c84d000301b07f23" providerId="LiveId" clId="{B13E96CC-7BD8-4AEE-A5E0-228DCC4DE83D}" dt="2020-10-28T16:12:40.394" v="165" actId="2711"/>
          <ac:spMkLst>
            <pc:docMk/>
            <pc:sldMk cId="3038797073" sldId="408"/>
            <ac:spMk id="22" creationId="{AEBA9962-CE44-46C7-BEBF-6444B12D3AE5}"/>
          </ac:spMkLst>
        </pc:spChg>
        <pc:spChg chg="add mod">
          <ac:chgData name="Luis Mañez" userId="c84d000301b07f23" providerId="LiveId" clId="{B13E96CC-7BD8-4AEE-A5E0-228DCC4DE83D}" dt="2020-10-28T16:12:40.394" v="165" actId="2711"/>
          <ac:spMkLst>
            <pc:docMk/>
            <pc:sldMk cId="3038797073" sldId="408"/>
            <ac:spMk id="24" creationId="{239E1FE4-64AC-42A4-BFAE-5AA76D3A99DB}"/>
          </ac:spMkLst>
        </pc:spChg>
        <pc:spChg chg="add mod">
          <ac:chgData name="Luis Mañez" userId="c84d000301b07f23" providerId="LiveId" clId="{B13E96CC-7BD8-4AEE-A5E0-228DCC4DE83D}" dt="2020-10-28T16:12:40.394" v="165" actId="2711"/>
          <ac:spMkLst>
            <pc:docMk/>
            <pc:sldMk cId="3038797073" sldId="408"/>
            <ac:spMk id="26" creationId="{80FDEDD6-C7C3-4F19-99A6-FD065E4C3ED8}"/>
          </ac:spMkLst>
        </pc:spChg>
        <pc:spChg chg="add mod">
          <ac:chgData name="Luis Mañez" userId="c84d000301b07f23" providerId="LiveId" clId="{B13E96CC-7BD8-4AEE-A5E0-228DCC4DE83D}" dt="2020-10-28T16:12:40.394" v="165" actId="2711"/>
          <ac:spMkLst>
            <pc:docMk/>
            <pc:sldMk cId="3038797073" sldId="408"/>
            <ac:spMk id="28" creationId="{3A16990A-DB65-4E16-BDE5-FC2906762C88}"/>
          </ac:spMkLst>
        </pc:spChg>
        <pc:spChg chg="add mod">
          <ac:chgData name="Luis Mañez" userId="c84d000301b07f23" providerId="LiveId" clId="{B13E96CC-7BD8-4AEE-A5E0-228DCC4DE83D}" dt="2020-10-28T16:12:40.394" v="165" actId="2711"/>
          <ac:spMkLst>
            <pc:docMk/>
            <pc:sldMk cId="3038797073" sldId="408"/>
            <ac:spMk id="30" creationId="{CDCDCC7C-D309-4396-90EB-078A66C8959E}"/>
          </ac:spMkLst>
        </pc:spChg>
        <pc:spChg chg="add mod">
          <ac:chgData name="Luis Mañez" userId="c84d000301b07f23" providerId="LiveId" clId="{B13E96CC-7BD8-4AEE-A5E0-228DCC4DE83D}" dt="2020-10-28T16:12:40.394" v="165" actId="2711"/>
          <ac:spMkLst>
            <pc:docMk/>
            <pc:sldMk cId="3038797073" sldId="408"/>
            <ac:spMk id="32" creationId="{86229FBB-CFB4-4EC1-873E-85BF34080E2B}"/>
          </ac:spMkLst>
        </pc:spChg>
        <pc:spChg chg="add mod">
          <ac:chgData name="Luis Mañez" userId="c84d000301b07f23" providerId="LiveId" clId="{B13E96CC-7BD8-4AEE-A5E0-228DCC4DE83D}" dt="2020-10-28T16:12:31.380" v="164" actId="2711"/>
          <ac:spMkLst>
            <pc:docMk/>
            <pc:sldMk cId="3038797073" sldId="408"/>
            <ac:spMk id="34" creationId="{4137570A-1582-49C4-A51B-C11E36D65998}"/>
          </ac:spMkLst>
        </pc:spChg>
      </pc:sldChg>
      <pc:sldChg chg="addSp delSp modSp new mod setBg modClrScheme setClrOvrMap chgLayout">
        <pc:chgData name="Luis Mañez" userId="c84d000301b07f23" providerId="LiveId" clId="{B13E96CC-7BD8-4AEE-A5E0-228DCC4DE83D}" dt="2020-10-28T16:16:59.456" v="198" actId="26606"/>
        <pc:sldMkLst>
          <pc:docMk/>
          <pc:sldMk cId="863115070" sldId="409"/>
        </pc:sldMkLst>
        <pc:spChg chg="del mod ord">
          <ac:chgData name="Luis Mañez" userId="c84d000301b07f23" providerId="LiveId" clId="{B13E96CC-7BD8-4AEE-A5E0-228DCC4DE83D}" dt="2020-10-28T16:14:02.603" v="167" actId="700"/>
          <ac:spMkLst>
            <pc:docMk/>
            <pc:sldMk cId="863115070" sldId="409"/>
            <ac:spMk id="2" creationId="{811EFA6E-C6AD-4BD9-AA89-C391EA12E968}"/>
          </ac:spMkLst>
        </pc:spChg>
        <pc:spChg chg="del mod ord">
          <ac:chgData name="Luis Mañez" userId="c84d000301b07f23" providerId="LiveId" clId="{B13E96CC-7BD8-4AEE-A5E0-228DCC4DE83D}" dt="2020-10-28T16:14:02.603" v="167" actId="700"/>
          <ac:spMkLst>
            <pc:docMk/>
            <pc:sldMk cId="863115070" sldId="409"/>
            <ac:spMk id="3" creationId="{B6C2970C-96C0-4EA9-8A26-691AA25A6FE5}"/>
          </ac:spMkLst>
        </pc:spChg>
        <pc:spChg chg="del mod ord">
          <ac:chgData name="Luis Mañez" userId="c84d000301b07f23" providerId="LiveId" clId="{B13E96CC-7BD8-4AEE-A5E0-228DCC4DE83D}" dt="2020-10-28T16:14:02.603" v="167" actId="700"/>
          <ac:spMkLst>
            <pc:docMk/>
            <pc:sldMk cId="863115070" sldId="409"/>
            <ac:spMk id="4" creationId="{3DA14B57-176A-401D-9D37-08106EFC22D0}"/>
          </ac:spMkLst>
        </pc:spChg>
        <pc:spChg chg="add mod ord">
          <ac:chgData name="Luis Mañez" userId="c84d000301b07f23" providerId="LiveId" clId="{B13E96CC-7BD8-4AEE-A5E0-228DCC4DE83D}" dt="2020-10-28T16:16:59.456" v="198" actId="26606"/>
          <ac:spMkLst>
            <pc:docMk/>
            <pc:sldMk cId="863115070" sldId="409"/>
            <ac:spMk id="5" creationId="{BDCB4941-5049-407F-92B1-EFA7B247CF2A}"/>
          </ac:spMkLst>
        </pc:spChg>
        <pc:spChg chg="add del mod ord">
          <ac:chgData name="Luis Mañez" userId="c84d000301b07f23" providerId="LiveId" clId="{B13E96CC-7BD8-4AEE-A5E0-228DCC4DE83D}" dt="2020-10-28T16:16:06.317" v="170" actId="931"/>
          <ac:spMkLst>
            <pc:docMk/>
            <pc:sldMk cId="863115070" sldId="409"/>
            <ac:spMk id="6" creationId="{17705771-7378-426A-9372-52E472F10B8A}"/>
          </ac:spMkLst>
        </pc:spChg>
        <pc:spChg chg="add del mod ord">
          <ac:chgData name="Luis Mañez" userId="c84d000301b07f23" providerId="LiveId" clId="{B13E96CC-7BD8-4AEE-A5E0-228DCC4DE83D}" dt="2020-10-28T16:16:33.803" v="176" actId="478"/>
          <ac:spMkLst>
            <pc:docMk/>
            <pc:sldMk cId="863115070" sldId="409"/>
            <ac:spMk id="7" creationId="{4905D2A9-46A6-4D9E-930D-EA0310284EA1}"/>
          </ac:spMkLst>
        </pc:spChg>
        <pc:spChg chg="add del mod">
          <ac:chgData name="Luis Mañez" userId="c84d000301b07f23" providerId="LiveId" clId="{B13E96CC-7BD8-4AEE-A5E0-228DCC4DE83D}" dt="2020-10-28T16:16:26.125" v="175" actId="26606"/>
          <ac:spMkLst>
            <pc:docMk/>
            <pc:sldMk cId="863115070" sldId="409"/>
            <ac:spMk id="9" creationId="{750EC24C-8ECC-4667-8809-9C733E3685D1}"/>
          </ac:spMkLst>
        </pc:spChg>
        <pc:spChg chg="add del mod">
          <ac:chgData name="Luis Mañez" userId="c84d000301b07f23" providerId="LiveId" clId="{B13E96CC-7BD8-4AEE-A5E0-228DCC4DE83D}" dt="2020-10-28T16:16:40.827" v="177" actId="478"/>
          <ac:spMkLst>
            <pc:docMk/>
            <pc:sldMk cId="863115070" sldId="409"/>
            <ac:spMk id="13" creationId="{EF9FFDD0-6430-4462-AB5B-6D107808CEBF}"/>
          </ac:spMkLst>
        </pc:spChg>
        <pc:spChg chg="add del">
          <ac:chgData name="Luis Mañez" userId="c84d000301b07f23" providerId="LiveId" clId="{B13E96CC-7BD8-4AEE-A5E0-228DCC4DE83D}" dt="2020-10-28T16:16:59.456" v="198" actId="26606"/>
          <ac:spMkLst>
            <pc:docMk/>
            <pc:sldMk cId="863115070" sldId="409"/>
            <ac:spMk id="16" creationId="{0671A8AE-40A1-4631-A6B8-581AFF065482}"/>
          </ac:spMkLst>
        </pc:spChg>
        <pc:spChg chg="add del">
          <ac:chgData name="Luis Mañez" userId="c84d000301b07f23" providerId="LiveId" clId="{B13E96CC-7BD8-4AEE-A5E0-228DCC4DE83D}" dt="2020-10-28T16:16:59.456" v="198" actId="26606"/>
          <ac:spMkLst>
            <pc:docMk/>
            <pc:sldMk cId="863115070" sldId="409"/>
            <ac:spMk id="18" creationId="{AB58EF07-17C2-48CF-ABB0-EEF1F17CB8F0}"/>
          </ac:spMkLst>
        </pc:spChg>
        <pc:spChg chg="add del">
          <ac:chgData name="Luis Mañez" userId="c84d000301b07f23" providerId="LiveId" clId="{B13E96CC-7BD8-4AEE-A5E0-228DCC4DE83D}" dt="2020-10-28T16:16:59.456" v="198" actId="26606"/>
          <ac:spMkLst>
            <pc:docMk/>
            <pc:sldMk cId="863115070" sldId="409"/>
            <ac:spMk id="20" creationId="{AF2F604E-43BE-4DC3-B983-E071523364F8}"/>
          </ac:spMkLst>
        </pc:spChg>
        <pc:spChg chg="add del">
          <ac:chgData name="Luis Mañez" userId="c84d000301b07f23" providerId="LiveId" clId="{B13E96CC-7BD8-4AEE-A5E0-228DCC4DE83D}" dt="2020-10-28T16:16:59.456" v="198" actId="26606"/>
          <ac:spMkLst>
            <pc:docMk/>
            <pc:sldMk cId="863115070" sldId="409"/>
            <ac:spMk id="22" creationId="{08C9B587-E65E-4B52-B37C-ABEBB6E87928}"/>
          </ac:spMkLst>
        </pc:spChg>
        <pc:spChg chg="add">
          <ac:chgData name="Luis Mañez" userId="c84d000301b07f23" providerId="LiveId" clId="{B13E96CC-7BD8-4AEE-A5E0-228DCC4DE83D}" dt="2020-10-28T16:16:59.456" v="198" actId="26606"/>
          <ac:spMkLst>
            <pc:docMk/>
            <pc:sldMk cId="863115070" sldId="409"/>
            <ac:spMk id="27" creationId="{E91DC736-0EF8-4F87-9146-EBF1D2EE4D3D}"/>
          </ac:spMkLst>
        </pc:spChg>
        <pc:spChg chg="add">
          <ac:chgData name="Luis Mañez" userId="c84d000301b07f23" providerId="LiveId" clId="{B13E96CC-7BD8-4AEE-A5E0-228DCC4DE83D}" dt="2020-10-28T16:16:59.456" v="198" actId="26606"/>
          <ac:spMkLst>
            <pc:docMk/>
            <pc:sldMk cId="863115070" sldId="409"/>
            <ac:spMk id="29" creationId="{097CD68E-23E3-4007-8847-CD0944C4F7BE}"/>
          </ac:spMkLst>
        </pc:spChg>
        <pc:spChg chg="add">
          <ac:chgData name="Luis Mañez" userId="c84d000301b07f23" providerId="LiveId" clId="{B13E96CC-7BD8-4AEE-A5E0-228DCC4DE83D}" dt="2020-10-28T16:16:59.456" v="198" actId="26606"/>
          <ac:spMkLst>
            <pc:docMk/>
            <pc:sldMk cId="863115070" sldId="409"/>
            <ac:spMk id="31" creationId="{AF2F604E-43BE-4DC3-B983-E071523364F8}"/>
          </ac:spMkLst>
        </pc:spChg>
        <pc:spChg chg="add">
          <ac:chgData name="Luis Mañez" userId="c84d000301b07f23" providerId="LiveId" clId="{B13E96CC-7BD8-4AEE-A5E0-228DCC4DE83D}" dt="2020-10-28T16:16:59.456" v="198" actId="26606"/>
          <ac:spMkLst>
            <pc:docMk/>
            <pc:sldMk cId="863115070" sldId="409"/>
            <ac:spMk id="33" creationId="{08C9B587-E65E-4B52-B37C-ABEBB6E87928}"/>
          </ac:spMkLst>
        </pc:spChg>
        <pc:picChg chg="add mod">
          <ac:chgData name="Luis Mañez" userId="c84d000301b07f23" providerId="LiveId" clId="{B13E96CC-7BD8-4AEE-A5E0-228DCC4DE83D}" dt="2020-10-28T16:16:26.125" v="175" actId="26606"/>
          <ac:picMkLst>
            <pc:docMk/>
            <pc:sldMk cId="863115070" sldId="409"/>
            <ac:picMk id="11" creationId="{A101B5DA-5E58-44DB-A64C-56935C642631}"/>
          </ac:picMkLst>
        </pc:picChg>
      </pc:sldChg>
      <pc:sldChg chg="modSp new mod">
        <pc:chgData name="Luis Mañez" userId="c84d000301b07f23" providerId="LiveId" clId="{B13E96CC-7BD8-4AEE-A5E0-228DCC4DE83D}" dt="2020-10-28T16:17:50.312" v="219" actId="20577"/>
        <pc:sldMkLst>
          <pc:docMk/>
          <pc:sldMk cId="2540756979" sldId="410"/>
        </pc:sldMkLst>
        <pc:spChg chg="mod">
          <ac:chgData name="Luis Mañez" userId="c84d000301b07f23" providerId="LiveId" clId="{B13E96CC-7BD8-4AEE-A5E0-228DCC4DE83D}" dt="2020-10-28T16:17:50.312" v="219" actId="20577"/>
          <ac:spMkLst>
            <pc:docMk/>
            <pc:sldMk cId="2540756979" sldId="410"/>
            <ac:spMk id="2" creationId="{15B5E275-39A7-425F-98A1-4FFBAFBB670A}"/>
          </ac:spMkLst>
        </pc:spChg>
      </pc:sldChg>
      <pc:sldChg chg="addSp delSp modSp new mod setBg">
        <pc:chgData name="Luis Mañez" userId="c84d000301b07f23" providerId="LiveId" clId="{B13E96CC-7BD8-4AEE-A5E0-228DCC4DE83D}" dt="2020-10-28T16:19:59.050" v="253" actId="2711"/>
        <pc:sldMkLst>
          <pc:docMk/>
          <pc:sldMk cId="3068833556" sldId="411"/>
        </pc:sldMkLst>
        <pc:spChg chg="mod">
          <ac:chgData name="Luis Mañez" userId="c84d000301b07f23" providerId="LiveId" clId="{B13E96CC-7BD8-4AEE-A5E0-228DCC4DE83D}" dt="2020-10-28T16:19:11.863" v="246" actId="26606"/>
          <ac:spMkLst>
            <pc:docMk/>
            <pc:sldMk cId="3068833556" sldId="411"/>
            <ac:spMk id="2" creationId="{5E2465C4-B8B6-4034-9528-6E093B61D63E}"/>
          </ac:spMkLst>
        </pc:spChg>
        <pc:spChg chg="del">
          <ac:chgData name="Luis Mañez" userId="c84d000301b07f23" providerId="LiveId" clId="{B13E96CC-7BD8-4AEE-A5E0-228DCC4DE83D}" dt="2020-10-28T16:18:53.438" v="237" actId="478"/>
          <ac:spMkLst>
            <pc:docMk/>
            <pc:sldMk cId="3068833556" sldId="411"/>
            <ac:spMk id="3" creationId="{E9E15350-841C-4386-9A8C-06CF857DDE78}"/>
          </ac:spMkLst>
        </pc:spChg>
        <pc:spChg chg="add del mod">
          <ac:chgData name="Luis Mañez" userId="c84d000301b07f23" providerId="LiveId" clId="{B13E96CC-7BD8-4AEE-A5E0-228DCC4DE83D}" dt="2020-10-28T16:19:03.581" v="243"/>
          <ac:spMkLst>
            <pc:docMk/>
            <pc:sldMk cId="3068833556" sldId="411"/>
            <ac:spMk id="4" creationId="{3BA53B44-C327-4424-A9EA-6ACD0916F93A}"/>
          </ac:spMkLst>
        </pc:spChg>
        <pc:spChg chg="add del mod">
          <ac:chgData name="Luis Mañez" userId="c84d000301b07f23" providerId="LiveId" clId="{B13E96CC-7BD8-4AEE-A5E0-228DCC4DE83D}" dt="2020-10-28T16:19:03.581" v="243"/>
          <ac:spMkLst>
            <pc:docMk/>
            <pc:sldMk cId="3068833556" sldId="411"/>
            <ac:spMk id="5" creationId="{2FC58F29-BF90-4CA6-8FD1-6510C72A1402}"/>
          </ac:spMkLst>
        </pc:spChg>
        <pc:spChg chg="add del mod">
          <ac:chgData name="Luis Mañez" userId="c84d000301b07f23" providerId="LiveId" clId="{B13E96CC-7BD8-4AEE-A5E0-228DCC4DE83D}" dt="2020-10-28T16:19:03.581" v="243"/>
          <ac:spMkLst>
            <pc:docMk/>
            <pc:sldMk cId="3068833556" sldId="411"/>
            <ac:spMk id="6" creationId="{FA4E97DD-2057-4A0E-9567-2EC64F10DE8B}"/>
          </ac:spMkLst>
        </pc:spChg>
        <pc:spChg chg="add mod">
          <ac:chgData name="Luis Mañez" userId="c84d000301b07f23" providerId="LiveId" clId="{B13E96CC-7BD8-4AEE-A5E0-228DCC4DE83D}" dt="2020-10-28T16:19:59.050" v="253" actId="2711"/>
          <ac:spMkLst>
            <pc:docMk/>
            <pc:sldMk cId="3068833556" sldId="411"/>
            <ac:spMk id="9" creationId="{F09A38F0-58FA-4090-9F86-3DAB6CC99BC1}"/>
          </ac:spMkLst>
        </pc:spChg>
        <pc:spChg chg="add del">
          <ac:chgData name="Luis Mañez" userId="c84d000301b07f23" providerId="LiveId" clId="{B13E96CC-7BD8-4AEE-A5E0-228DCC4DE83D}" dt="2020-10-28T16:19:11.863" v="246" actId="26606"/>
          <ac:spMkLst>
            <pc:docMk/>
            <pc:sldMk cId="3068833556" sldId="411"/>
            <ac:spMk id="13" creationId="{53F29798-D584-4792-9B62-3F5F5C36D619}"/>
          </ac:spMkLst>
        </pc:spChg>
        <pc:picChg chg="add mod">
          <ac:chgData name="Luis Mañez" userId="c84d000301b07f23" providerId="LiveId" clId="{B13E96CC-7BD8-4AEE-A5E0-228DCC4DE83D}" dt="2020-10-28T16:19:35.128" v="248" actId="1076"/>
          <ac:picMkLst>
            <pc:docMk/>
            <pc:sldMk cId="3068833556" sldId="411"/>
            <ac:picMk id="8" creationId="{B0B5AA90-C23C-4E12-AE02-AA19BEDAFD9F}"/>
          </ac:picMkLst>
        </pc:picChg>
      </pc:sldChg>
      <pc:sldChg chg="addSp delSp modSp add mod">
        <pc:chgData name="Luis Mañez" userId="c84d000301b07f23" providerId="LiveId" clId="{B13E96CC-7BD8-4AEE-A5E0-228DCC4DE83D}" dt="2020-10-28T16:20:50.800" v="266"/>
        <pc:sldMkLst>
          <pc:docMk/>
          <pc:sldMk cId="3411821065" sldId="412"/>
        </pc:sldMkLst>
        <pc:spChg chg="mod">
          <ac:chgData name="Luis Mañez" userId="c84d000301b07f23" providerId="LiveId" clId="{B13E96CC-7BD8-4AEE-A5E0-228DCC4DE83D}" dt="2020-10-28T16:20:27.560" v="260" actId="20577"/>
          <ac:spMkLst>
            <pc:docMk/>
            <pc:sldMk cId="3411821065" sldId="412"/>
            <ac:spMk id="2" creationId="{5E2465C4-B8B6-4034-9528-6E093B61D63E}"/>
          </ac:spMkLst>
        </pc:spChg>
        <pc:spChg chg="add del mod">
          <ac:chgData name="Luis Mañez" userId="c84d000301b07f23" providerId="LiveId" clId="{B13E96CC-7BD8-4AEE-A5E0-228DCC4DE83D}" dt="2020-10-28T16:20:36.458" v="262"/>
          <ac:spMkLst>
            <pc:docMk/>
            <pc:sldMk cId="3411821065" sldId="412"/>
            <ac:spMk id="5" creationId="{BF560D68-FF4C-4E9F-B74F-4E048AC66010}"/>
          </ac:spMkLst>
        </pc:spChg>
        <pc:spChg chg="add del mod">
          <ac:chgData name="Luis Mañez" userId="c84d000301b07f23" providerId="LiveId" clId="{B13E96CC-7BD8-4AEE-A5E0-228DCC4DE83D}" dt="2020-10-28T16:20:36.458" v="262"/>
          <ac:spMkLst>
            <pc:docMk/>
            <pc:sldMk cId="3411821065" sldId="412"/>
            <ac:spMk id="6" creationId="{E9D76D1B-5FF0-4F1E-B167-C7DC883BE142}"/>
          </ac:spMkLst>
        </pc:spChg>
        <pc:spChg chg="mod">
          <ac:chgData name="Luis Mañez" userId="c84d000301b07f23" providerId="LiveId" clId="{B13E96CC-7BD8-4AEE-A5E0-228DCC4DE83D}" dt="2020-10-28T16:20:50.800" v="266"/>
          <ac:spMkLst>
            <pc:docMk/>
            <pc:sldMk cId="3411821065" sldId="412"/>
            <ac:spMk id="9" creationId="{F09A38F0-58FA-4090-9F86-3DAB6CC99BC1}"/>
          </ac:spMkLst>
        </pc:spChg>
        <pc:picChg chg="add">
          <ac:chgData name="Luis Mañez" userId="c84d000301b07f23" providerId="LiveId" clId="{B13E96CC-7BD8-4AEE-A5E0-228DCC4DE83D}" dt="2020-10-28T16:20:36.511" v="263" actId="22"/>
          <ac:picMkLst>
            <pc:docMk/>
            <pc:sldMk cId="3411821065" sldId="412"/>
            <ac:picMk id="4" creationId="{92BC743A-1106-4BF2-AAEB-B0D3B3D480F9}"/>
          </ac:picMkLst>
        </pc:picChg>
        <pc:picChg chg="del">
          <ac:chgData name="Luis Mañez" userId="c84d000301b07f23" providerId="LiveId" clId="{B13E96CC-7BD8-4AEE-A5E0-228DCC4DE83D}" dt="2020-10-28T16:20:24.955" v="255" actId="478"/>
          <ac:picMkLst>
            <pc:docMk/>
            <pc:sldMk cId="3411821065" sldId="412"/>
            <ac:picMk id="8" creationId="{B0B5AA90-C23C-4E12-AE02-AA19BEDAFD9F}"/>
          </ac:picMkLst>
        </pc:picChg>
      </pc:sldChg>
      <pc:sldChg chg="addSp delSp modSp add mod modClrScheme chgLayout">
        <pc:chgData name="Luis Mañez" userId="c84d000301b07f23" providerId="LiveId" clId="{B13E96CC-7BD8-4AEE-A5E0-228DCC4DE83D}" dt="2020-10-28T16:21:41.697" v="277" actId="20577"/>
        <pc:sldMkLst>
          <pc:docMk/>
          <pc:sldMk cId="4017399607" sldId="413"/>
        </pc:sldMkLst>
        <pc:spChg chg="mod ord">
          <ac:chgData name="Luis Mañez" userId="c84d000301b07f23" providerId="LiveId" clId="{B13E96CC-7BD8-4AEE-A5E0-228DCC4DE83D}" dt="2020-10-28T16:21:41.697" v="277" actId="20577"/>
          <ac:spMkLst>
            <pc:docMk/>
            <pc:sldMk cId="4017399607" sldId="413"/>
            <ac:spMk id="2" creationId="{15B5E275-39A7-425F-98A1-4FFBAFBB670A}"/>
          </ac:spMkLst>
        </pc:spChg>
        <pc:spChg chg="del mod ord">
          <ac:chgData name="Luis Mañez" userId="c84d000301b07f23" providerId="LiveId" clId="{B13E96CC-7BD8-4AEE-A5E0-228DCC4DE83D}" dt="2020-10-28T16:21:33.185" v="268" actId="700"/>
          <ac:spMkLst>
            <pc:docMk/>
            <pc:sldMk cId="4017399607" sldId="413"/>
            <ac:spMk id="3" creationId="{008EE77C-E32E-47D0-B602-24A7E82F41C6}"/>
          </ac:spMkLst>
        </pc:spChg>
        <pc:spChg chg="add mod ord">
          <ac:chgData name="Luis Mañez" userId="c84d000301b07f23" providerId="LiveId" clId="{B13E96CC-7BD8-4AEE-A5E0-228DCC4DE83D}" dt="2020-10-28T16:21:33.185" v="268" actId="700"/>
          <ac:spMkLst>
            <pc:docMk/>
            <pc:sldMk cId="4017399607" sldId="413"/>
            <ac:spMk id="4" creationId="{B9E8C791-3FE2-4C07-8845-12FFB65DC340}"/>
          </ac:spMkLst>
        </pc:spChg>
      </pc:sldChg>
      <pc:sldChg chg="addSp delSp modSp new mod">
        <pc:chgData name="Luis Mañez" userId="c84d000301b07f23" providerId="LiveId" clId="{B13E96CC-7BD8-4AEE-A5E0-228DCC4DE83D}" dt="2020-10-28T16:23:03.351" v="309" actId="2711"/>
        <pc:sldMkLst>
          <pc:docMk/>
          <pc:sldMk cId="853611534" sldId="414"/>
        </pc:sldMkLst>
        <pc:spChg chg="mod">
          <ac:chgData name="Luis Mañez" userId="c84d000301b07f23" providerId="LiveId" clId="{B13E96CC-7BD8-4AEE-A5E0-228DCC4DE83D}" dt="2020-10-28T16:22:16.298" v="295" actId="20577"/>
          <ac:spMkLst>
            <pc:docMk/>
            <pc:sldMk cId="853611534" sldId="414"/>
            <ac:spMk id="2" creationId="{705C43AF-38A9-4ED7-A2E4-30B3CA7EDAB9}"/>
          </ac:spMkLst>
        </pc:spChg>
        <pc:spChg chg="del">
          <ac:chgData name="Luis Mañez" userId="c84d000301b07f23" providerId="LiveId" clId="{B13E96CC-7BD8-4AEE-A5E0-228DCC4DE83D}" dt="2020-10-28T16:22:19.471" v="296" actId="478"/>
          <ac:spMkLst>
            <pc:docMk/>
            <pc:sldMk cId="853611534" sldId="414"/>
            <ac:spMk id="3" creationId="{4D8B1D41-552F-4814-AC4C-E26A493CBC54}"/>
          </ac:spMkLst>
        </pc:spChg>
        <pc:spChg chg="del">
          <ac:chgData name="Luis Mañez" userId="c84d000301b07f23" providerId="LiveId" clId="{B13E96CC-7BD8-4AEE-A5E0-228DCC4DE83D}" dt="2020-10-28T16:22:20.589" v="297" actId="478"/>
          <ac:spMkLst>
            <pc:docMk/>
            <pc:sldMk cId="853611534" sldId="414"/>
            <ac:spMk id="4" creationId="{ABF74DD6-718D-4823-8DD6-6A7D4CB33DEB}"/>
          </ac:spMkLst>
        </pc:spChg>
        <pc:spChg chg="add del mod">
          <ac:chgData name="Luis Mañez" userId="c84d000301b07f23" providerId="LiveId" clId="{B13E96CC-7BD8-4AEE-A5E0-228DCC4DE83D}" dt="2020-10-28T16:22:25.950" v="301"/>
          <ac:spMkLst>
            <pc:docMk/>
            <pc:sldMk cId="853611534" sldId="414"/>
            <ac:spMk id="5" creationId="{A38D2C69-185B-4E60-A449-3C9DD79BF307}"/>
          </ac:spMkLst>
        </pc:spChg>
        <pc:spChg chg="add del mod">
          <ac:chgData name="Luis Mañez" userId="c84d000301b07f23" providerId="LiveId" clId="{B13E96CC-7BD8-4AEE-A5E0-228DCC4DE83D}" dt="2020-10-28T16:22:25.950" v="301"/>
          <ac:spMkLst>
            <pc:docMk/>
            <pc:sldMk cId="853611534" sldId="414"/>
            <ac:spMk id="6" creationId="{3B70E1EE-FEF4-4B01-A8E2-0EA70764ACD0}"/>
          </ac:spMkLst>
        </pc:spChg>
        <pc:spChg chg="add del mod">
          <ac:chgData name="Luis Mañez" userId="c84d000301b07f23" providerId="LiveId" clId="{B13E96CC-7BD8-4AEE-A5E0-228DCC4DE83D}" dt="2020-10-28T16:22:25.950" v="301"/>
          <ac:spMkLst>
            <pc:docMk/>
            <pc:sldMk cId="853611534" sldId="414"/>
            <ac:spMk id="7" creationId="{9CE35207-EB02-4D20-AC77-EE0FF040D273}"/>
          </ac:spMkLst>
        </pc:spChg>
        <pc:spChg chg="add mod">
          <ac:chgData name="Luis Mañez" userId="c84d000301b07f23" providerId="LiveId" clId="{B13E96CC-7BD8-4AEE-A5E0-228DCC4DE83D}" dt="2020-10-28T16:23:03.351" v="309" actId="2711"/>
          <ac:spMkLst>
            <pc:docMk/>
            <pc:sldMk cId="853611534" sldId="414"/>
            <ac:spMk id="11" creationId="{DCD95848-7D74-4D5C-9CC5-D4E3865B62B9}"/>
          </ac:spMkLst>
        </pc:spChg>
        <pc:picChg chg="add mod">
          <ac:chgData name="Luis Mañez" userId="c84d000301b07f23" providerId="LiveId" clId="{B13E96CC-7BD8-4AEE-A5E0-228DCC4DE83D}" dt="2020-10-28T16:22:34.625" v="303" actId="1076"/>
          <ac:picMkLst>
            <pc:docMk/>
            <pc:sldMk cId="853611534" sldId="414"/>
            <ac:picMk id="9" creationId="{1DA84F06-CE46-4D5B-A27B-A8EB8F0B0D9F}"/>
          </ac:picMkLst>
        </pc:picChg>
      </pc:sldChg>
      <pc:sldChg chg="addSp delSp modSp add mod">
        <pc:chgData name="Luis Mañez" userId="c84d000301b07f23" providerId="LiveId" clId="{B13E96CC-7BD8-4AEE-A5E0-228DCC4DE83D}" dt="2020-10-28T16:23:48.858" v="332" actId="14100"/>
        <pc:sldMkLst>
          <pc:docMk/>
          <pc:sldMk cId="232154010" sldId="415"/>
        </pc:sldMkLst>
        <pc:spChg chg="mod">
          <ac:chgData name="Luis Mañez" userId="c84d000301b07f23" providerId="LiveId" clId="{B13E96CC-7BD8-4AEE-A5E0-228DCC4DE83D}" dt="2020-10-28T16:23:20.982" v="323" actId="20577"/>
          <ac:spMkLst>
            <pc:docMk/>
            <pc:sldMk cId="232154010" sldId="415"/>
            <ac:spMk id="2" creationId="{705C43AF-38A9-4ED7-A2E4-30B3CA7EDAB9}"/>
          </ac:spMkLst>
        </pc:spChg>
        <pc:spChg chg="add del mod">
          <ac:chgData name="Luis Mañez" userId="c84d000301b07f23" providerId="LiveId" clId="{B13E96CC-7BD8-4AEE-A5E0-228DCC4DE83D}" dt="2020-10-28T16:23:31.191" v="326"/>
          <ac:spMkLst>
            <pc:docMk/>
            <pc:sldMk cId="232154010" sldId="415"/>
            <ac:spMk id="5" creationId="{D35B3175-3889-442D-816B-462BE2E5B251}"/>
          </ac:spMkLst>
        </pc:spChg>
        <pc:spChg chg="add del mod">
          <ac:chgData name="Luis Mañez" userId="c84d000301b07f23" providerId="LiveId" clId="{B13E96CC-7BD8-4AEE-A5E0-228DCC4DE83D}" dt="2020-10-28T16:23:31.191" v="326"/>
          <ac:spMkLst>
            <pc:docMk/>
            <pc:sldMk cId="232154010" sldId="415"/>
            <ac:spMk id="6" creationId="{7D045038-37C8-47FF-8C64-0927677921C6}"/>
          </ac:spMkLst>
        </pc:spChg>
        <pc:spChg chg="mod">
          <ac:chgData name="Luis Mañez" userId="c84d000301b07f23" providerId="LiveId" clId="{B13E96CC-7BD8-4AEE-A5E0-228DCC4DE83D}" dt="2020-10-28T16:23:48.858" v="332" actId="14100"/>
          <ac:spMkLst>
            <pc:docMk/>
            <pc:sldMk cId="232154010" sldId="415"/>
            <ac:spMk id="11" creationId="{DCD95848-7D74-4D5C-9CC5-D4E3865B62B9}"/>
          </ac:spMkLst>
        </pc:spChg>
        <pc:picChg chg="add mod">
          <ac:chgData name="Luis Mañez" userId="c84d000301b07f23" providerId="LiveId" clId="{B13E96CC-7BD8-4AEE-A5E0-228DCC4DE83D}" dt="2020-10-28T16:23:35.785" v="328" actId="1076"/>
          <ac:picMkLst>
            <pc:docMk/>
            <pc:sldMk cId="232154010" sldId="415"/>
            <ac:picMk id="4" creationId="{E776FB0B-2F40-4E14-BEB5-DFAB177D01F0}"/>
          </ac:picMkLst>
        </pc:picChg>
        <pc:picChg chg="del">
          <ac:chgData name="Luis Mañez" userId="c84d000301b07f23" providerId="LiveId" clId="{B13E96CC-7BD8-4AEE-A5E0-228DCC4DE83D}" dt="2020-10-28T16:23:23.665" v="324" actId="478"/>
          <ac:picMkLst>
            <pc:docMk/>
            <pc:sldMk cId="232154010" sldId="415"/>
            <ac:picMk id="9" creationId="{1DA84F06-CE46-4D5B-A27B-A8EB8F0B0D9F}"/>
          </ac:picMkLst>
        </pc:picChg>
      </pc:sldChg>
      <pc:sldChg chg="addSp delSp modSp new mod">
        <pc:chgData name="Luis Mañez" userId="c84d000301b07f23" providerId="LiveId" clId="{B13E96CC-7BD8-4AEE-A5E0-228DCC4DE83D}" dt="2020-10-28T16:30:30.435" v="340" actId="962"/>
        <pc:sldMkLst>
          <pc:docMk/>
          <pc:sldMk cId="1049228228" sldId="416"/>
        </pc:sldMkLst>
        <pc:spChg chg="del">
          <ac:chgData name="Luis Mañez" userId="c84d000301b07f23" providerId="LiveId" clId="{B13E96CC-7BD8-4AEE-A5E0-228DCC4DE83D}" dt="2020-10-28T16:30:29.119" v="338" actId="931"/>
          <ac:spMkLst>
            <pc:docMk/>
            <pc:sldMk cId="1049228228" sldId="416"/>
            <ac:spMk id="2" creationId="{30F21230-A844-475F-804B-0A9C94B3C23D}"/>
          </ac:spMkLst>
        </pc:spChg>
        <pc:spChg chg="del">
          <ac:chgData name="Luis Mañez" userId="c84d000301b07f23" providerId="LiveId" clId="{B13E96CC-7BD8-4AEE-A5E0-228DCC4DE83D}" dt="2020-10-28T16:28:30.060" v="337" actId="478"/>
          <ac:spMkLst>
            <pc:docMk/>
            <pc:sldMk cId="1049228228" sldId="416"/>
            <ac:spMk id="3" creationId="{F07288CC-C5C8-4C75-ADDE-6D87E14E6558}"/>
          </ac:spMkLst>
        </pc:spChg>
        <pc:spChg chg="mod">
          <ac:chgData name="Luis Mañez" userId="c84d000301b07f23" providerId="LiveId" clId="{B13E96CC-7BD8-4AEE-A5E0-228DCC4DE83D}" dt="2020-10-28T16:28:27.646" v="336" actId="122"/>
          <ac:spMkLst>
            <pc:docMk/>
            <pc:sldMk cId="1049228228" sldId="416"/>
            <ac:spMk id="4" creationId="{9DDD506A-C250-44E4-8DBB-150E328A1BDE}"/>
          </ac:spMkLst>
        </pc:spChg>
        <pc:picChg chg="add mod">
          <ac:chgData name="Luis Mañez" userId="c84d000301b07f23" providerId="LiveId" clId="{B13E96CC-7BD8-4AEE-A5E0-228DCC4DE83D}" dt="2020-10-28T16:30:30.435" v="340" actId="962"/>
          <ac:picMkLst>
            <pc:docMk/>
            <pc:sldMk cId="1049228228" sldId="416"/>
            <ac:picMk id="6" creationId="{8B913AE7-9A2D-4731-9D9D-9F0C63346227}"/>
          </ac:picMkLst>
        </pc:picChg>
      </pc:sldChg>
      <pc:sldChg chg="modSp new mod">
        <pc:chgData name="Luis Mañez" userId="c84d000301b07f23" providerId="LiveId" clId="{B13E96CC-7BD8-4AEE-A5E0-228DCC4DE83D}" dt="2020-10-28T16:31:06.090" v="349" actId="5793"/>
        <pc:sldMkLst>
          <pc:docMk/>
          <pc:sldMk cId="4200714110" sldId="417"/>
        </pc:sldMkLst>
        <pc:spChg chg="mod">
          <ac:chgData name="Luis Mañez" userId="c84d000301b07f23" providerId="LiveId" clId="{B13E96CC-7BD8-4AEE-A5E0-228DCC4DE83D}" dt="2020-10-28T16:31:06.090" v="349" actId="5793"/>
          <ac:spMkLst>
            <pc:docMk/>
            <pc:sldMk cId="4200714110" sldId="417"/>
            <ac:spMk id="2" creationId="{38027C3B-0C20-4ED0-B4F2-794E3D233E4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CEEF162E-FAAE-40D4-AC83-20E7E4D0B6C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E409AAA0-1DBE-46B2-A3C8-59FEB5BE1D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96CF639-76B2-4E61-ADC7-8257AFBF1B46}" type="datetimeFigureOut">
              <a:rPr lang="es-ES" smtClean="0"/>
              <a:t>28/10/2020</a:t>
            </a:fld>
            <a:endParaRPr lang="es-ES"/>
          </a:p>
        </p:txBody>
      </p:sp>
      <p:sp>
        <p:nvSpPr>
          <p:cNvPr id="4" name="Marcador de pie de página 3">
            <a:extLst>
              <a:ext uri="{FF2B5EF4-FFF2-40B4-BE49-F238E27FC236}">
                <a16:creationId xmlns:a16="http://schemas.microsoft.com/office/drawing/2014/main" id="{20A88076-AF26-438A-97F1-732CD89EF24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A901E309-D248-400A-A4FC-7C064239247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60FAF5-B7B0-4CED-874E-D9E4C5FABE76}" type="slidenum">
              <a:rPr lang="es-ES" smtClean="0"/>
              <a:t>‹#›</a:t>
            </a:fld>
            <a:endParaRPr lang="es-ES"/>
          </a:p>
        </p:txBody>
      </p:sp>
    </p:spTree>
    <p:extLst>
      <p:ext uri="{BB962C8B-B14F-4D97-AF65-F5344CB8AC3E}">
        <p14:creationId xmlns:p14="http://schemas.microsoft.com/office/powerpoint/2010/main" val="2788943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1B6B41-0DA9-4962-A2FF-83F438FD79B3}" type="datetimeFigureOut">
              <a:rPr lang="es-ES" smtClean="0"/>
              <a:t>28/10/2020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F9894-B125-44FA-8C0E-372D6E49F6B5}" type="slidenum">
              <a:rPr lang="es-ES" smtClean="0"/>
              <a:t>‹#›</a:t>
            </a:fld>
            <a:endParaRPr lang="es-ES"/>
          </a:p>
        </p:txBody>
      </p:sp>
    </p:spTree>
    <p:extLst>
      <p:ext uri="{BB962C8B-B14F-4D97-AF65-F5344CB8AC3E}">
        <p14:creationId xmlns:p14="http://schemas.microsoft.com/office/powerpoint/2010/main" val="28519081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18" Type="http://schemas.openxmlformats.org/officeDocument/2006/relationships/image" Target="../media/image1.png"/><Relationship Id="rId26" Type="http://schemas.openxmlformats.org/officeDocument/2006/relationships/image" Target="../media/image26.svg"/><Relationship Id="rId3" Type="http://schemas.openxmlformats.org/officeDocument/2006/relationships/image" Target="../media/image6.png"/><Relationship Id="rId21" Type="http://schemas.openxmlformats.org/officeDocument/2006/relationships/image" Target="../media/image21.sv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3.svg"/><Relationship Id="rId25" Type="http://schemas.openxmlformats.org/officeDocument/2006/relationships/image" Target="../media/image25.png"/><Relationship Id="rId2" Type="http://schemas.openxmlformats.org/officeDocument/2006/relationships/image" Target="../media/image5.png"/><Relationship Id="rId16" Type="http://schemas.openxmlformats.org/officeDocument/2006/relationships/image" Target="../media/image2.png"/><Relationship Id="rId20" Type="http://schemas.openxmlformats.org/officeDocument/2006/relationships/image" Target="../media/image20.png"/><Relationship Id="rId29" Type="http://schemas.openxmlformats.org/officeDocument/2006/relationships/image" Target="../media/image29.png"/><Relationship Id="rId1" Type="http://schemas.openxmlformats.org/officeDocument/2006/relationships/slideMaster" Target="../slideMasters/slideMaster1.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4.png"/><Relationship Id="rId5" Type="http://schemas.openxmlformats.org/officeDocument/2006/relationships/image" Target="../media/image8.svg"/><Relationship Id="rId15" Type="http://schemas.openxmlformats.org/officeDocument/2006/relationships/image" Target="../media/image18.svg"/><Relationship Id="rId23" Type="http://schemas.openxmlformats.org/officeDocument/2006/relationships/image" Target="../media/image23.png"/><Relationship Id="rId28" Type="http://schemas.openxmlformats.org/officeDocument/2006/relationships/image" Target="../media/image28.svg"/><Relationship Id="rId10" Type="http://schemas.openxmlformats.org/officeDocument/2006/relationships/image" Target="../media/image13.png"/><Relationship Id="rId19" Type="http://schemas.openxmlformats.org/officeDocument/2006/relationships/image" Target="../media/image19.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2.png"/><Relationship Id="rId27" Type="http://schemas.openxmlformats.org/officeDocument/2006/relationships/image" Target="../media/image27.png"/><Relationship Id="rId30" Type="http://schemas.openxmlformats.org/officeDocument/2006/relationships/image" Target="../media/image30.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32.png"/><Relationship Id="rId18" Type="http://schemas.openxmlformats.org/officeDocument/2006/relationships/image" Target="../media/image28.svg"/><Relationship Id="rId26" Type="http://schemas.openxmlformats.org/officeDocument/2006/relationships/image" Target="../media/image37.jpeg"/><Relationship Id="rId3" Type="http://schemas.openxmlformats.org/officeDocument/2006/relationships/image" Target="../media/image12.svg"/><Relationship Id="rId21" Type="http://schemas.openxmlformats.org/officeDocument/2006/relationships/image" Target="../media/image18.svg"/><Relationship Id="rId34" Type="http://schemas.openxmlformats.org/officeDocument/2006/relationships/image" Target="../media/image29.png"/><Relationship Id="rId7" Type="http://schemas.openxmlformats.org/officeDocument/2006/relationships/image" Target="../media/image3.svg"/><Relationship Id="rId12" Type="http://schemas.openxmlformats.org/officeDocument/2006/relationships/image" Target="../media/image31.png"/><Relationship Id="rId17" Type="http://schemas.openxmlformats.org/officeDocument/2006/relationships/image" Target="../media/image27.png"/><Relationship Id="rId25" Type="http://schemas.openxmlformats.org/officeDocument/2006/relationships/image" Target="../media/image36.jpeg"/><Relationship Id="rId33" Type="http://schemas.openxmlformats.org/officeDocument/2006/relationships/image" Target="../media/image44.png"/><Relationship Id="rId2" Type="http://schemas.openxmlformats.org/officeDocument/2006/relationships/image" Target="../media/image11.png"/><Relationship Id="rId16" Type="http://schemas.openxmlformats.org/officeDocument/2006/relationships/image" Target="../media/image26.svg"/><Relationship Id="rId20" Type="http://schemas.openxmlformats.org/officeDocument/2006/relationships/image" Target="../media/image17.png"/><Relationship Id="rId29" Type="http://schemas.openxmlformats.org/officeDocument/2006/relationships/image" Target="../media/image40.jpeg"/><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21.svg"/><Relationship Id="rId24" Type="http://schemas.openxmlformats.org/officeDocument/2006/relationships/image" Target="../media/image14.svg"/><Relationship Id="rId32" Type="http://schemas.openxmlformats.org/officeDocument/2006/relationships/image" Target="../media/image43.png"/><Relationship Id="rId5" Type="http://schemas.openxmlformats.org/officeDocument/2006/relationships/image" Target="../media/image16.svg"/><Relationship Id="rId15" Type="http://schemas.openxmlformats.org/officeDocument/2006/relationships/image" Target="../media/image25.png"/><Relationship Id="rId23" Type="http://schemas.openxmlformats.org/officeDocument/2006/relationships/image" Target="../media/image13.png"/><Relationship Id="rId28" Type="http://schemas.openxmlformats.org/officeDocument/2006/relationships/image" Target="../media/image39.png"/><Relationship Id="rId36" Type="http://schemas.openxmlformats.org/officeDocument/2006/relationships/image" Target="../media/image45.png"/><Relationship Id="rId10" Type="http://schemas.openxmlformats.org/officeDocument/2006/relationships/image" Target="../media/image20.png"/><Relationship Id="rId19" Type="http://schemas.openxmlformats.org/officeDocument/2006/relationships/image" Target="../media/image34.jpg"/><Relationship Id="rId31" Type="http://schemas.openxmlformats.org/officeDocument/2006/relationships/image" Target="../media/image42.png"/><Relationship Id="rId4" Type="http://schemas.openxmlformats.org/officeDocument/2006/relationships/image" Target="../media/image15.png"/><Relationship Id="rId9" Type="http://schemas.openxmlformats.org/officeDocument/2006/relationships/image" Target="../media/image19.png"/><Relationship Id="rId14" Type="http://schemas.openxmlformats.org/officeDocument/2006/relationships/image" Target="../media/image33.png"/><Relationship Id="rId22" Type="http://schemas.openxmlformats.org/officeDocument/2006/relationships/image" Target="../media/image35.jpeg"/><Relationship Id="rId27" Type="http://schemas.openxmlformats.org/officeDocument/2006/relationships/image" Target="../media/image38.jpeg"/><Relationship Id="rId30" Type="http://schemas.openxmlformats.org/officeDocument/2006/relationships/image" Target="../media/image41.jpeg"/><Relationship Id="rId35" Type="http://schemas.openxmlformats.org/officeDocument/2006/relationships/image" Target="../media/image30.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p:spTree>
      <p:nvGrpSpPr>
        <p:cNvPr id="1" name=""/>
        <p:cNvGrpSpPr/>
        <p:nvPr/>
      </p:nvGrpSpPr>
      <p:grpSpPr>
        <a:xfrm>
          <a:off x="0" y="0"/>
          <a:ext cx="0" cy="0"/>
          <a:chOff x="0" y="0"/>
          <a:chExt cx="0" cy="0"/>
        </a:xfrm>
      </p:grpSpPr>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54064" y="3509051"/>
            <a:ext cx="5485434" cy="1482455"/>
          </a:xfrm>
        </p:spPr>
        <p:txBody>
          <a:bodyPr anchor="b" anchorCtr="0">
            <a:normAutofit/>
          </a:bodyPr>
          <a:lstStyle>
            <a:lvl1pPr algn="l">
              <a:defRPr lang="es-ES" sz="3600" b="1" kern="1200" cap="all" spc="0" baseline="0" dirty="0" smtClean="0">
                <a:solidFill>
                  <a:srgbClr val="404040"/>
                </a:solidFill>
                <a:latin typeface="+mj-lt"/>
                <a:ea typeface="+mn-ea"/>
                <a:cs typeface="+mn-cs"/>
              </a:defRPr>
            </a:lvl1pPr>
          </a:lstStyle>
          <a:p>
            <a:r>
              <a:rPr lang="es-ES" dirty="0" err="1"/>
              <a:t>Session</a:t>
            </a:r>
            <a:r>
              <a:rPr lang="es-ES" dirty="0"/>
              <a:t> </a:t>
            </a:r>
            <a:r>
              <a:rPr lang="es-ES" dirty="0" err="1"/>
              <a:t>name</a:t>
            </a:r>
            <a:endParaRPr lang="es-ES" dirty="0"/>
          </a:p>
        </p:txBody>
      </p:sp>
      <p:grpSp>
        <p:nvGrpSpPr>
          <p:cNvPr id="31" name="Grupo 30">
            <a:extLst>
              <a:ext uri="{FF2B5EF4-FFF2-40B4-BE49-F238E27FC236}">
                <a16:creationId xmlns:a16="http://schemas.microsoft.com/office/drawing/2014/main" id="{BEB02331-EFF7-41E6-85D3-95EBBC9CDF7A}"/>
              </a:ext>
            </a:extLst>
          </p:cNvPr>
          <p:cNvGrpSpPr/>
          <p:nvPr userDrawn="1"/>
        </p:nvGrpSpPr>
        <p:grpSpPr>
          <a:xfrm>
            <a:off x="354064" y="6260680"/>
            <a:ext cx="2511261" cy="495108"/>
            <a:chOff x="9955553" y="5742164"/>
            <a:chExt cx="2511261" cy="495108"/>
          </a:xfrm>
        </p:grpSpPr>
        <p:sp>
          <p:nvSpPr>
            <p:cNvPr id="32" name="CuadroTexto 31">
              <a:extLst>
                <a:ext uri="{FF2B5EF4-FFF2-40B4-BE49-F238E27FC236}">
                  <a16:creationId xmlns:a16="http://schemas.microsoft.com/office/drawing/2014/main" id="{5E340109-3ADC-4A13-9E22-132D21B32CEF}"/>
                </a:ext>
              </a:extLst>
            </p:cNvPr>
            <p:cNvSpPr txBox="1"/>
            <p:nvPr userDrawn="1"/>
          </p:nvSpPr>
          <p:spPr>
            <a:xfrm>
              <a:off x="10189229" y="5742164"/>
              <a:ext cx="2277585" cy="495108"/>
            </a:xfrm>
            <a:prstGeom prst="rect">
              <a:avLst/>
            </a:prstGeom>
            <a:noFill/>
          </p:spPr>
          <p:txBody>
            <a:bodyPr wrap="square" lIns="180000" tIns="108000" rIns="180000" bIns="108000" rtlCol="0">
              <a:spAutoFit/>
            </a:bodyPr>
            <a:lstStyle/>
            <a:p>
              <a:pPr algn="l"/>
              <a:r>
                <a:rPr lang="es-ES" sz="1800" spc="-70">
                  <a:solidFill>
                    <a:schemeClr val="tx1">
                      <a:lumMod val="75000"/>
                      <a:lumOff val="25000"/>
                    </a:schemeClr>
                  </a:solidFill>
                  <a:latin typeface="Segoe UI" panose="020B0502040204020203" pitchFamily="34" charset="0"/>
                  <a:cs typeface="Segoe UI" panose="020B0502040204020203" pitchFamily="34" charset="0"/>
                </a:rPr>
                <a:t>#</a:t>
              </a:r>
              <a:r>
                <a:rPr lang="en-US" sz="1800" spc="-70" noProof="0">
                  <a:solidFill>
                    <a:schemeClr val="tx1">
                      <a:lumMod val="75000"/>
                      <a:lumOff val="25000"/>
                    </a:schemeClr>
                  </a:solidFill>
                  <a:latin typeface="Segoe UI" panose="020B0502040204020203" pitchFamily="34" charset="0"/>
                  <a:cs typeface="Segoe UI" panose="020B0502040204020203" pitchFamily="34" charset="0"/>
                </a:rPr>
                <a:t>M365MADVirtual</a:t>
              </a:r>
            </a:p>
          </p:txBody>
        </p:sp>
        <p:pic>
          <p:nvPicPr>
            <p:cNvPr id="33" name="Imagen 32">
              <a:extLst>
                <a:ext uri="{FF2B5EF4-FFF2-40B4-BE49-F238E27FC236}">
                  <a16:creationId xmlns:a16="http://schemas.microsoft.com/office/drawing/2014/main" id="{AA27470D-8DDC-4056-AA35-0AF07D77F350}"/>
                </a:ext>
              </a:extLst>
            </p:cNvPr>
            <p:cNvPicPr>
              <a:picLocks noChangeAspect="1"/>
            </p:cNvPicPr>
            <p:nvPr userDrawn="1"/>
          </p:nvPicPr>
          <p:blipFill>
            <a:blip r:embed="rId2"/>
            <a:stretch>
              <a:fillRect/>
            </a:stretch>
          </p:blipFill>
          <p:spPr>
            <a:xfrm>
              <a:off x="9955553" y="5852050"/>
              <a:ext cx="348003" cy="282925"/>
            </a:xfrm>
            <a:prstGeom prst="rect">
              <a:avLst/>
            </a:prstGeom>
          </p:spPr>
        </p:pic>
      </p:grpSp>
      <p:pic>
        <p:nvPicPr>
          <p:cNvPr id="41" name="Gráfico 40">
            <a:extLst>
              <a:ext uri="{FF2B5EF4-FFF2-40B4-BE49-F238E27FC236}">
                <a16:creationId xmlns:a16="http://schemas.microsoft.com/office/drawing/2014/main" id="{076C1DBD-C10E-4A44-B654-173BB5B3C55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73770" y="203558"/>
            <a:ext cx="5482859" cy="1680442"/>
          </a:xfrm>
          <a:prstGeom prst="rect">
            <a:avLst/>
          </a:prstGeom>
        </p:spPr>
      </p:pic>
      <p:grpSp>
        <p:nvGrpSpPr>
          <p:cNvPr id="30" name="Group 27">
            <a:extLst>
              <a:ext uri="{FF2B5EF4-FFF2-40B4-BE49-F238E27FC236}">
                <a16:creationId xmlns:a16="http://schemas.microsoft.com/office/drawing/2014/main" id="{E7A3B5D3-651F-420E-86E3-7AE63F6397B4}"/>
              </a:ext>
            </a:extLst>
          </p:cNvPr>
          <p:cNvGrpSpPr/>
          <p:nvPr userDrawn="1"/>
        </p:nvGrpSpPr>
        <p:grpSpPr>
          <a:xfrm>
            <a:off x="6363668" y="-412436"/>
            <a:ext cx="10212324" cy="7682871"/>
            <a:chOff x="2432790" y="730250"/>
            <a:chExt cx="7132330" cy="5365749"/>
          </a:xfrm>
          <a:solidFill>
            <a:schemeClr val="accent1"/>
          </a:solidFill>
        </p:grpSpPr>
        <p:sp>
          <p:nvSpPr>
            <p:cNvPr id="34" name="Freeform 5">
              <a:extLst>
                <a:ext uri="{FF2B5EF4-FFF2-40B4-BE49-F238E27FC236}">
                  <a16:creationId xmlns:a16="http://schemas.microsoft.com/office/drawing/2014/main" id="{F4234AA5-04C0-41A7-87E4-25EB4BFDE882}"/>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6">
              <a:extLst>
                <a:ext uri="{FF2B5EF4-FFF2-40B4-BE49-F238E27FC236}">
                  <a16:creationId xmlns:a16="http://schemas.microsoft.com/office/drawing/2014/main" id="{44FC9A13-9537-4E72-A219-2027F6CF0104}"/>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7">
              <a:extLst>
                <a:ext uri="{FF2B5EF4-FFF2-40B4-BE49-F238E27FC236}">
                  <a16:creationId xmlns:a16="http://schemas.microsoft.com/office/drawing/2014/main" id="{9B90FFBD-E61F-4234-B066-5C80711E194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D932E535-3855-4994-B452-20680E0DB1CA}"/>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9">
              <a:extLst>
                <a:ext uri="{FF2B5EF4-FFF2-40B4-BE49-F238E27FC236}">
                  <a16:creationId xmlns:a16="http://schemas.microsoft.com/office/drawing/2014/main" id="{291D8328-7B72-40D3-BD87-E419CCAB560A}"/>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
              <a:extLst>
                <a:ext uri="{FF2B5EF4-FFF2-40B4-BE49-F238E27FC236}">
                  <a16:creationId xmlns:a16="http://schemas.microsoft.com/office/drawing/2014/main" id="{88BF0B7D-1099-4AF9-B3D2-DE23992FE2B0}"/>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1">
              <a:extLst>
                <a:ext uri="{FF2B5EF4-FFF2-40B4-BE49-F238E27FC236}">
                  <a16:creationId xmlns:a16="http://schemas.microsoft.com/office/drawing/2014/main" id="{54378346-BAC9-4CF1-9655-35E19BAFEF5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2">
              <a:extLst>
                <a:ext uri="{FF2B5EF4-FFF2-40B4-BE49-F238E27FC236}">
                  <a16:creationId xmlns:a16="http://schemas.microsoft.com/office/drawing/2014/main" id="{D68360D8-8983-408D-B8D6-D9F5A8F96533}"/>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3">
              <a:extLst>
                <a:ext uri="{FF2B5EF4-FFF2-40B4-BE49-F238E27FC236}">
                  <a16:creationId xmlns:a16="http://schemas.microsoft.com/office/drawing/2014/main" id="{6665D815-B65D-4DC3-BC93-0F28DB66E203}"/>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5">
              <a:extLst>
                <a:ext uri="{FF2B5EF4-FFF2-40B4-BE49-F238E27FC236}">
                  <a16:creationId xmlns:a16="http://schemas.microsoft.com/office/drawing/2014/main" id="{E0841630-438F-4E6E-ABE8-634345C54A2E}"/>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C1F07C98-563C-4A1A-9751-531A56E805A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3">
              <a:extLst>
                <a:ext uri="{FF2B5EF4-FFF2-40B4-BE49-F238E27FC236}">
                  <a16:creationId xmlns:a16="http://schemas.microsoft.com/office/drawing/2014/main" id="{C4BDD3B5-412E-42F8-93A5-C08114EB69A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9">
              <a:extLst>
                <a:ext uri="{FF2B5EF4-FFF2-40B4-BE49-F238E27FC236}">
                  <a16:creationId xmlns:a16="http://schemas.microsoft.com/office/drawing/2014/main" id="{04C641B8-0220-4186-A655-022C971BCA73}"/>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5">
              <a:extLst>
                <a:ext uri="{FF2B5EF4-FFF2-40B4-BE49-F238E27FC236}">
                  <a16:creationId xmlns:a16="http://schemas.microsoft.com/office/drawing/2014/main" id="{ACC4EF36-29FA-42B2-A498-1A70E61987D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D64BBECA-BF03-4D07-83F4-B3ABE0C74A9F}"/>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3">
              <a:extLst>
                <a:ext uri="{FF2B5EF4-FFF2-40B4-BE49-F238E27FC236}">
                  <a16:creationId xmlns:a16="http://schemas.microsoft.com/office/drawing/2014/main" id="{77A6D89A-0307-48A8-9FF1-FE178469EC9C}"/>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6">
              <a:extLst>
                <a:ext uri="{FF2B5EF4-FFF2-40B4-BE49-F238E27FC236}">
                  <a16:creationId xmlns:a16="http://schemas.microsoft.com/office/drawing/2014/main" id="{2FAD8D63-51D7-42FA-8270-2B5F0E24DC6F}"/>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
              <a:extLst>
                <a:ext uri="{FF2B5EF4-FFF2-40B4-BE49-F238E27FC236}">
                  <a16:creationId xmlns:a16="http://schemas.microsoft.com/office/drawing/2014/main" id="{A589AC5B-1A1C-4867-9514-BDE066395D8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7" name="Text Placeholder 4">
            <a:extLst>
              <a:ext uri="{FF2B5EF4-FFF2-40B4-BE49-F238E27FC236}">
                <a16:creationId xmlns:a16="http://schemas.microsoft.com/office/drawing/2014/main" id="{C590677B-9DDE-4B7D-A008-C0EFD4C416FC}"/>
              </a:ext>
            </a:extLst>
          </p:cNvPr>
          <p:cNvSpPr>
            <a:spLocks noGrp="1"/>
          </p:cNvSpPr>
          <p:nvPr>
            <p:ph type="body" sz="quarter" idx="13" hasCustomPrompt="1"/>
          </p:nvPr>
        </p:nvSpPr>
        <p:spPr>
          <a:xfrm>
            <a:off x="354064" y="5101392"/>
            <a:ext cx="5485434" cy="900123"/>
          </a:xfrm>
        </p:spPr>
        <p:txBody>
          <a:bodyPr vert="horz" lIns="91440" tIns="45720" rIns="91440" bIns="45720" rtlCol="0" anchor="t" anchorCtr="0">
            <a:normAutofit/>
          </a:bodyPr>
          <a:lstStyle>
            <a:lvl1pPr marL="457200" indent="-457200">
              <a:buFont typeface="Wingdings" panose="05000000000000000000" pitchFamily="2" charset="2"/>
              <a:buChar char="§"/>
              <a:defRPr lang="en-US" sz="2400" cap="none" spc="0" baseline="0" dirty="0">
                <a:solidFill>
                  <a:srgbClr val="404040"/>
                </a:solidFill>
                <a:latin typeface="+mj-lt"/>
              </a:defRPr>
            </a:lvl1pPr>
          </a:lstStyle>
          <a:p>
            <a:pPr lvl="0">
              <a:spcBef>
                <a:spcPct val="0"/>
              </a:spcBef>
              <a:buNone/>
            </a:pPr>
            <a:r>
              <a:rPr lang="en-US" dirty="0"/>
              <a:t>Speaker Name</a:t>
            </a:r>
          </a:p>
        </p:txBody>
      </p:sp>
      <p:sp>
        <p:nvSpPr>
          <p:cNvPr id="2" name="Rectángulo 1">
            <a:extLst>
              <a:ext uri="{FF2B5EF4-FFF2-40B4-BE49-F238E27FC236}">
                <a16:creationId xmlns:a16="http://schemas.microsoft.com/office/drawing/2014/main" id="{4858C66A-B883-42A0-80E9-B74E7CA5615C}"/>
              </a:ext>
            </a:extLst>
          </p:cNvPr>
          <p:cNvSpPr/>
          <p:nvPr userDrawn="1"/>
        </p:nvSpPr>
        <p:spPr>
          <a:xfrm>
            <a:off x="-1465982" y="0"/>
            <a:ext cx="1260909" cy="1260909"/>
          </a:xfrm>
          <a:prstGeom prst="rect">
            <a:avLst/>
          </a:prstGeom>
          <a:solidFill>
            <a:srgbClr val="0384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s-ES" sz="1200" b="1" dirty="0">
                <a:latin typeface="Segoe UI" panose="020B0502040204020203" pitchFamily="34" charset="0"/>
                <a:cs typeface="Segoe UI" panose="020B0502040204020203" pitchFamily="34" charset="0"/>
              </a:rPr>
              <a:t>BLUE</a:t>
            </a:r>
          </a:p>
          <a:p>
            <a:pPr algn="l"/>
            <a:r>
              <a:rPr lang="es-ES" sz="1200" b="1" dirty="0">
                <a:latin typeface="Segoe UI" panose="020B0502040204020203" pitchFamily="34" charset="0"/>
                <a:cs typeface="Segoe UI" panose="020B0502040204020203" pitchFamily="34" charset="0"/>
              </a:rPr>
              <a:t>R: 3</a:t>
            </a:r>
          </a:p>
          <a:p>
            <a:pPr algn="l"/>
            <a:r>
              <a:rPr lang="es-ES" sz="1200" b="1" dirty="0">
                <a:latin typeface="Segoe UI" panose="020B0502040204020203" pitchFamily="34" charset="0"/>
                <a:cs typeface="Segoe UI" panose="020B0502040204020203" pitchFamily="34" charset="0"/>
              </a:rPr>
              <a:t>G: 132</a:t>
            </a:r>
          </a:p>
          <a:p>
            <a:pPr algn="l"/>
            <a:r>
              <a:rPr lang="es-ES" sz="1200" b="1" dirty="0">
                <a:latin typeface="Segoe UI" panose="020B0502040204020203" pitchFamily="34" charset="0"/>
                <a:cs typeface="Segoe UI" panose="020B0502040204020203" pitchFamily="34" charset="0"/>
              </a:rPr>
              <a:t>B: 218</a:t>
            </a:r>
          </a:p>
        </p:txBody>
      </p:sp>
      <p:sp>
        <p:nvSpPr>
          <p:cNvPr id="28" name="Rectángulo 27">
            <a:extLst>
              <a:ext uri="{FF2B5EF4-FFF2-40B4-BE49-F238E27FC236}">
                <a16:creationId xmlns:a16="http://schemas.microsoft.com/office/drawing/2014/main" id="{0270D4E6-EE8C-4070-A2F9-B21D2170250F}"/>
              </a:ext>
            </a:extLst>
          </p:cNvPr>
          <p:cNvSpPr/>
          <p:nvPr userDrawn="1"/>
        </p:nvSpPr>
        <p:spPr>
          <a:xfrm>
            <a:off x="-1473636" y="1338431"/>
            <a:ext cx="1260909" cy="1260909"/>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s-ES" sz="1200" b="1" dirty="0">
                <a:solidFill>
                  <a:srgbClr val="404040"/>
                </a:solidFill>
                <a:latin typeface="Segoe UI" panose="020B0502040204020203" pitchFamily="34" charset="0"/>
                <a:cs typeface="Segoe UI" panose="020B0502040204020203" pitchFamily="34" charset="0"/>
              </a:rPr>
              <a:t>LIGHT GRAY</a:t>
            </a:r>
            <a:br>
              <a:rPr lang="es-ES" sz="1200" b="1" dirty="0">
                <a:solidFill>
                  <a:srgbClr val="404040"/>
                </a:solidFill>
                <a:latin typeface="Segoe UI" panose="020B0502040204020203" pitchFamily="34" charset="0"/>
                <a:cs typeface="Segoe UI" panose="020B0502040204020203" pitchFamily="34" charset="0"/>
              </a:rPr>
            </a:br>
            <a:r>
              <a:rPr lang="es-ES" sz="1200" b="1" dirty="0">
                <a:solidFill>
                  <a:srgbClr val="404040"/>
                </a:solidFill>
                <a:latin typeface="Segoe UI" panose="020B0502040204020203" pitchFamily="34" charset="0"/>
                <a:cs typeface="Segoe UI" panose="020B0502040204020203" pitchFamily="34" charset="0"/>
              </a:rPr>
              <a:t>R: 238</a:t>
            </a:r>
          </a:p>
          <a:p>
            <a:pPr algn="l"/>
            <a:r>
              <a:rPr lang="es-ES" sz="1200" b="1" dirty="0">
                <a:solidFill>
                  <a:srgbClr val="404040"/>
                </a:solidFill>
                <a:latin typeface="Segoe UI" panose="020B0502040204020203" pitchFamily="34" charset="0"/>
                <a:cs typeface="Segoe UI" panose="020B0502040204020203" pitchFamily="34" charset="0"/>
              </a:rPr>
              <a:t>G: 238</a:t>
            </a:r>
          </a:p>
          <a:p>
            <a:pPr algn="l"/>
            <a:r>
              <a:rPr lang="es-ES" sz="1200" b="1" dirty="0">
                <a:solidFill>
                  <a:srgbClr val="404040"/>
                </a:solidFill>
                <a:latin typeface="Segoe UI" panose="020B0502040204020203" pitchFamily="34" charset="0"/>
                <a:cs typeface="Segoe UI" panose="020B0502040204020203" pitchFamily="34" charset="0"/>
              </a:rPr>
              <a:t>B: 238</a:t>
            </a:r>
          </a:p>
        </p:txBody>
      </p:sp>
      <p:sp>
        <p:nvSpPr>
          <p:cNvPr id="40" name="Rectángulo 39">
            <a:extLst>
              <a:ext uri="{FF2B5EF4-FFF2-40B4-BE49-F238E27FC236}">
                <a16:creationId xmlns:a16="http://schemas.microsoft.com/office/drawing/2014/main" id="{34C7AE4E-A452-4092-92FC-0EE30B43F14F}"/>
              </a:ext>
            </a:extLst>
          </p:cNvPr>
          <p:cNvSpPr/>
          <p:nvPr userDrawn="1"/>
        </p:nvSpPr>
        <p:spPr>
          <a:xfrm>
            <a:off x="-1465982" y="2676862"/>
            <a:ext cx="1260909" cy="1260909"/>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s-ES" sz="1200" b="1" dirty="0">
                <a:solidFill>
                  <a:srgbClr val="404040"/>
                </a:solidFill>
                <a:latin typeface="Segoe UI" panose="020B0502040204020203" pitchFamily="34" charset="0"/>
                <a:cs typeface="Segoe UI" panose="020B0502040204020203" pitchFamily="34" charset="0"/>
              </a:rPr>
              <a:t>DARK GRAY</a:t>
            </a:r>
            <a:br>
              <a:rPr lang="es-ES" sz="1200" b="1" dirty="0">
                <a:solidFill>
                  <a:srgbClr val="404040"/>
                </a:solidFill>
                <a:latin typeface="Segoe UI" panose="020B0502040204020203" pitchFamily="34" charset="0"/>
                <a:cs typeface="Segoe UI" panose="020B0502040204020203" pitchFamily="34" charset="0"/>
              </a:rPr>
            </a:br>
            <a:r>
              <a:rPr lang="es-ES" sz="1200" b="1" dirty="0">
                <a:solidFill>
                  <a:srgbClr val="404040"/>
                </a:solidFill>
                <a:latin typeface="Segoe UI" panose="020B0502040204020203" pitchFamily="34" charset="0"/>
                <a:cs typeface="Segoe UI" panose="020B0502040204020203" pitchFamily="34" charset="0"/>
              </a:rPr>
              <a:t>R: 204</a:t>
            </a:r>
          </a:p>
          <a:p>
            <a:pPr algn="l"/>
            <a:r>
              <a:rPr lang="es-ES" sz="1200" b="1" dirty="0">
                <a:solidFill>
                  <a:srgbClr val="404040"/>
                </a:solidFill>
                <a:latin typeface="Segoe UI" panose="020B0502040204020203" pitchFamily="34" charset="0"/>
                <a:cs typeface="Segoe UI" panose="020B0502040204020203" pitchFamily="34" charset="0"/>
              </a:rPr>
              <a:t>G: 204</a:t>
            </a:r>
          </a:p>
          <a:p>
            <a:pPr algn="l"/>
            <a:r>
              <a:rPr lang="es-ES" sz="1200" b="1" dirty="0">
                <a:solidFill>
                  <a:srgbClr val="404040"/>
                </a:solidFill>
                <a:latin typeface="Segoe UI" panose="020B0502040204020203" pitchFamily="34" charset="0"/>
                <a:cs typeface="Segoe UI" panose="020B0502040204020203" pitchFamily="34" charset="0"/>
              </a:rPr>
              <a:t>B: 204</a:t>
            </a:r>
          </a:p>
        </p:txBody>
      </p:sp>
      <p:sp>
        <p:nvSpPr>
          <p:cNvPr id="54" name="Rectángulo 53">
            <a:extLst>
              <a:ext uri="{FF2B5EF4-FFF2-40B4-BE49-F238E27FC236}">
                <a16:creationId xmlns:a16="http://schemas.microsoft.com/office/drawing/2014/main" id="{0B057944-372F-4ECF-A348-DAC671C8DB91}"/>
              </a:ext>
            </a:extLst>
          </p:cNvPr>
          <p:cNvSpPr/>
          <p:nvPr userDrawn="1"/>
        </p:nvSpPr>
        <p:spPr>
          <a:xfrm>
            <a:off x="-1473637" y="4015293"/>
            <a:ext cx="1260909" cy="12609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l"/>
            <a:r>
              <a:rPr lang="es-ES" sz="1200" b="1" dirty="0">
                <a:solidFill>
                  <a:srgbClr val="404040"/>
                </a:solidFill>
                <a:latin typeface="Segoe UI" panose="020B0502040204020203" pitchFamily="34" charset="0"/>
                <a:cs typeface="Segoe UI" panose="020B0502040204020203" pitchFamily="34" charset="0"/>
              </a:rPr>
              <a:t>TEXT COLOR</a:t>
            </a:r>
            <a:br>
              <a:rPr lang="es-ES" sz="1200" b="1" dirty="0">
                <a:solidFill>
                  <a:srgbClr val="404040"/>
                </a:solidFill>
                <a:latin typeface="Segoe UI" panose="020B0502040204020203" pitchFamily="34" charset="0"/>
                <a:cs typeface="Segoe UI" panose="020B0502040204020203" pitchFamily="34" charset="0"/>
              </a:rPr>
            </a:br>
            <a:r>
              <a:rPr lang="es-ES" sz="1200" b="1" dirty="0">
                <a:solidFill>
                  <a:srgbClr val="404040"/>
                </a:solidFill>
                <a:latin typeface="Segoe UI" panose="020B0502040204020203" pitchFamily="34" charset="0"/>
                <a:cs typeface="Segoe UI" panose="020B0502040204020203" pitchFamily="34" charset="0"/>
              </a:rPr>
              <a:t>R: 64</a:t>
            </a:r>
          </a:p>
          <a:p>
            <a:pPr algn="l"/>
            <a:r>
              <a:rPr lang="es-ES" sz="1200" b="1" dirty="0">
                <a:solidFill>
                  <a:srgbClr val="404040"/>
                </a:solidFill>
                <a:latin typeface="Segoe UI" panose="020B0502040204020203" pitchFamily="34" charset="0"/>
                <a:cs typeface="Segoe UI" panose="020B0502040204020203" pitchFamily="34" charset="0"/>
              </a:rPr>
              <a:t>G: 64</a:t>
            </a:r>
          </a:p>
          <a:p>
            <a:pPr algn="l"/>
            <a:r>
              <a:rPr lang="es-ES" sz="1200" b="1" dirty="0">
                <a:solidFill>
                  <a:srgbClr val="404040"/>
                </a:solidFill>
                <a:latin typeface="Segoe UI" panose="020B0502040204020203" pitchFamily="34" charset="0"/>
                <a:cs typeface="Segoe UI" panose="020B0502040204020203" pitchFamily="34" charset="0"/>
              </a:rPr>
              <a:t>B: 64</a:t>
            </a:r>
          </a:p>
        </p:txBody>
      </p:sp>
    </p:spTree>
    <p:extLst>
      <p:ext uri="{BB962C8B-B14F-4D97-AF65-F5344CB8AC3E}">
        <p14:creationId xmlns:p14="http://schemas.microsoft.com/office/powerpoint/2010/main" val="1017627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Fi Info">
    <p:spTree>
      <p:nvGrpSpPr>
        <p:cNvPr id="1" name=""/>
        <p:cNvGrpSpPr/>
        <p:nvPr/>
      </p:nvGrpSpPr>
      <p:grpSpPr>
        <a:xfrm>
          <a:off x="0" y="0"/>
          <a:ext cx="0" cy="0"/>
          <a:chOff x="0" y="0"/>
          <a:chExt cx="0" cy="0"/>
        </a:xfrm>
      </p:grpSpPr>
      <p:sp>
        <p:nvSpPr>
          <p:cNvPr id="123" name="Explosión: 8 puntos 122">
            <a:extLst>
              <a:ext uri="{FF2B5EF4-FFF2-40B4-BE49-F238E27FC236}">
                <a16:creationId xmlns:a16="http://schemas.microsoft.com/office/drawing/2014/main" id="{89F06B72-E9D5-4D88-8877-4C1C7FC3156E}"/>
              </a:ext>
            </a:extLst>
          </p:cNvPr>
          <p:cNvSpPr/>
          <p:nvPr userDrawn="1"/>
        </p:nvSpPr>
        <p:spPr bwMode="auto">
          <a:xfrm rot="-600000">
            <a:off x="1299983" y="3753996"/>
            <a:ext cx="5213705" cy="2530182"/>
          </a:xfrm>
          <a:prstGeom prst="irregularSeal1">
            <a:avLst/>
          </a:prstGeom>
          <a:solidFill>
            <a:srgbClr val="0384D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s-ES" sz="3200">
                <a:gradFill>
                  <a:gsLst>
                    <a:gs pos="0">
                      <a:srgbClr val="FFFFFF"/>
                    </a:gs>
                    <a:gs pos="100000">
                      <a:srgbClr val="FFFFFF"/>
                    </a:gs>
                  </a:gsLst>
                  <a:lin ang="5400000" scaled="0"/>
                </a:gradFill>
                <a:latin typeface="+mj-lt"/>
                <a:ea typeface="Segoe UI" pitchFamily="34" charset="0"/>
                <a:cs typeface="Segoe UI" pitchFamily="34" charset="0"/>
              </a:rPr>
              <a:t>Needs to be updated!</a:t>
            </a:r>
          </a:p>
        </p:txBody>
      </p:sp>
      <p:sp>
        <p:nvSpPr>
          <p:cNvPr id="117" name="Título 1">
            <a:extLst>
              <a:ext uri="{FF2B5EF4-FFF2-40B4-BE49-F238E27FC236}">
                <a16:creationId xmlns:a16="http://schemas.microsoft.com/office/drawing/2014/main" id="{09633790-9992-42C3-AE0E-688756DB82AB}"/>
              </a:ext>
            </a:extLst>
          </p:cNvPr>
          <p:cNvSpPr txBox="1">
            <a:spLocks/>
          </p:cNvSpPr>
          <p:nvPr userDrawn="1"/>
        </p:nvSpPr>
        <p:spPr>
          <a:xfrm>
            <a:off x="515097" y="411941"/>
            <a:ext cx="11151917" cy="6664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defTabSz="914400" rtl="0" eaLnBrk="1" latinLnBrk="0" hangingPunct="1">
              <a:lnSpc>
                <a:spcPct val="100000"/>
              </a:lnSpc>
              <a:spcBef>
                <a:spcPct val="0"/>
              </a:spcBef>
              <a:buNone/>
            </a:pPr>
            <a:r>
              <a:rPr lang="es-ES" sz="4400" kern="1200">
                <a:solidFill>
                  <a:srgbClr val="0384DA"/>
                </a:solidFill>
                <a:latin typeface="+mj-lt"/>
                <a:ea typeface="+mn-ea"/>
                <a:cs typeface="+mn-cs"/>
              </a:rPr>
              <a:t>WiFi Keys for attendees</a:t>
            </a:r>
          </a:p>
        </p:txBody>
      </p:sp>
      <p:grpSp>
        <p:nvGrpSpPr>
          <p:cNvPr id="120" name="Group 68">
            <a:extLst>
              <a:ext uri="{FF2B5EF4-FFF2-40B4-BE49-F238E27FC236}">
                <a16:creationId xmlns:a16="http://schemas.microsoft.com/office/drawing/2014/main" id="{F7ECBBB9-7D7C-4213-AE6B-563ED975805B}"/>
              </a:ext>
            </a:extLst>
          </p:cNvPr>
          <p:cNvGrpSpPr/>
          <p:nvPr userDrawn="1"/>
        </p:nvGrpSpPr>
        <p:grpSpPr>
          <a:xfrm flipH="1">
            <a:off x="7301088" y="1403718"/>
            <a:ext cx="3033483" cy="4711400"/>
            <a:chOff x="7466013" y="2174875"/>
            <a:chExt cx="2255837" cy="3503613"/>
          </a:xfrm>
        </p:grpSpPr>
        <p:sp>
          <p:nvSpPr>
            <p:cNvPr id="121" name="Freeform 5">
              <a:extLst>
                <a:ext uri="{FF2B5EF4-FFF2-40B4-BE49-F238E27FC236}">
                  <a16:creationId xmlns:a16="http://schemas.microsoft.com/office/drawing/2014/main" id="{DDBF108F-10A3-4408-B012-B7902CEBD643}"/>
                </a:ext>
              </a:extLst>
            </p:cNvPr>
            <p:cNvSpPr>
              <a:spLocks/>
            </p:cNvSpPr>
            <p:nvPr/>
          </p:nvSpPr>
          <p:spPr bwMode="auto">
            <a:xfrm>
              <a:off x="9307513" y="3338513"/>
              <a:ext cx="177800" cy="142875"/>
            </a:xfrm>
            <a:custGeom>
              <a:avLst/>
              <a:gdLst>
                <a:gd name="T0" fmla="*/ 24 w 68"/>
                <a:gd name="T1" fmla="*/ 0 h 55"/>
                <a:gd name="T2" fmla="*/ 46 w 68"/>
                <a:gd name="T3" fmla="*/ 0 h 55"/>
                <a:gd name="T4" fmla="*/ 68 w 68"/>
                <a:gd name="T5" fmla="*/ 15 h 55"/>
                <a:gd name="T6" fmla="*/ 63 w 68"/>
                <a:gd name="T7" fmla="*/ 38 h 55"/>
                <a:gd name="T8" fmla="*/ 28 w 68"/>
                <a:gd name="T9" fmla="*/ 54 h 55"/>
                <a:gd name="T10" fmla="*/ 0 w 68"/>
                <a:gd name="T11" fmla="*/ 46 h 55"/>
                <a:gd name="T12" fmla="*/ 24 w 68"/>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8" h="55">
                  <a:moveTo>
                    <a:pt x="24" y="0"/>
                  </a:moveTo>
                  <a:cubicBezTo>
                    <a:pt x="26" y="0"/>
                    <a:pt x="37" y="0"/>
                    <a:pt x="46" y="0"/>
                  </a:cubicBezTo>
                  <a:cubicBezTo>
                    <a:pt x="55" y="0"/>
                    <a:pt x="68" y="14"/>
                    <a:pt x="68" y="15"/>
                  </a:cubicBezTo>
                  <a:cubicBezTo>
                    <a:pt x="68" y="17"/>
                    <a:pt x="67" y="31"/>
                    <a:pt x="63" y="38"/>
                  </a:cubicBezTo>
                  <a:cubicBezTo>
                    <a:pt x="60" y="45"/>
                    <a:pt x="42" y="55"/>
                    <a:pt x="28" y="54"/>
                  </a:cubicBezTo>
                  <a:cubicBezTo>
                    <a:pt x="15" y="53"/>
                    <a:pt x="0" y="46"/>
                    <a:pt x="0" y="46"/>
                  </a:cubicBezTo>
                  <a:lnTo>
                    <a:pt x="24" y="0"/>
                  </a:ln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6">
              <a:extLst>
                <a:ext uri="{FF2B5EF4-FFF2-40B4-BE49-F238E27FC236}">
                  <a16:creationId xmlns:a16="http://schemas.microsoft.com/office/drawing/2014/main" id="{0CF9B655-E44B-4E2C-8305-20ACEB181757}"/>
                </a:ext>
              </a:extLst>
            </p:cNvPr>
            <p:cNvSpPr>
              <a:spLocks/>
            </p:cNvSpPr>
            <p:nvPr/>
          </p:nvSpPr>
          <p:spPr bwMode="auto">
            <a:xfrm>
              <a:off x="9393238" y="2673350"/>
              <a:ext cx="328612" cy="738188"/>
            </a:xfrm>
            <a:custGeom>
              <a:avLst/>
              <a:gdLst>
                <a:gd name="T0" fmla="*/ 122 w 126"/>
                <a:gd name="T1" fmla="*/ 0 h 284"/>
                <a:gd name="T2" fmla="*/ 0 w 126"/>
                <a:gd name="T3" fmla="*/ 279 h 284"/>
                <a:gd name="T4" fmla="*/ 8 w 126"/>
                <a:gd name="T5" fmla="*/ 284 h 284"/>
                <a:gd name="T6" fmla="*/ 126 w 126"/>
                <a:gd name="T7" fmla="*/ 2 h 284"/>
                <a:gd name="T8" fmla="*/ 122 w 126"/>
                <a:gd name="T9" fmla="*/ 0 h 284"/>
              </a:gdLst>
              <a:ahLst/>
              <a:cxnLst>
                <a:cxn ang="0">
                  <a:pos x="T0" y="T1"/>
                </a:cxn>
                <a:cxn ang="0">
                  <a:pos x="T2" y="T3"/>
                </a:cxn>
                <a:cxn ang="0">
                  <a:pos x="T4" y="T5"/>
                </a:cxn>
                <a:cxn ang="0">
                  <a:pos x="T6" y="T7"/>
                </a:cxn>
                <a:cxn ang="0">
                  <a:pos x="T8" y="T9"/>
                </a:cxn>
              </a:cxnLst>
              <a:rect l="0" t="0" r="r" b="b"/>
              <a:pathLst>
                <a:path w="126" h="284">
                  <a:moveTo>
                    <a:pt x="122" y="0"/>
                  </a:moveTo>
                  <a:cubicBezTo>
                    <a:pt x="116" y="12"/>
                    <a:pt x="0" y="279"/>
                    <a:pt x="0" y="279"/>
                  </a:cubicBezTo>
                  <a:cubicBezTo>
                    <a:pt x="8" y="284"/>
                    <a:pt x="8" y="284"/>
                    <a:pt x="8" y="284"/>
                  </a:cubicBezTo>
                  <a:cubicBezTo>
                    <a:pt x="126" y="2"/>
                    <a:pt x="126" y="2"/>
                    <a:pt x="126" y="2"/>
                  </a:cubicBezTo>
                  <a:lnTo>
                    <a:pt x="122"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7">
              <a:extLst>
                <a:ext uri="{FF2B5EF4-FFF2-40B4-BE49-F238E27FC236}">
                  <a16:creationId xmlns:a16="http://schemas.microsoft.com/office/drawing/2014/main" id="{EA2A2D10-F99A-418B-B206-B4DD3D7D5213}"/>
                </a:ext>
              </a:extLst>
            </p:cNvPr>
            <p:cNvSpPr>
              <a:spLocks/>
            </p:cNvSpPr>
            <p:nvPr/>
          </p:nvSpPr>
          <p:spPr bwMode="auto">
            <a:xfrm>
              <a:off x="9453563" y="3276600"/>
              <a:ext cx="60325" cy="134938"/>
            </a:xfrm>
            <a:custGeom>
              <a:avLst/>
              <a:gdLst>
                <a:gd name="T0" fmla="*/ 21 w 23"/>
                <a:gd name="T1" fmla="*/ 30 h 52"/>
                <a:gd name="T2" fmla="*/ 7 w 23"/>
                <a:gd name="T3" fmla="*/ 1 h 52"/>
                <a:gd name="T4" fmla="*/ 8 w 23"/>
                <a:gd name="T5" fmla="*/ 36 h 52"/>
                <a:gd name="T6" fmla="*/ 20 w 23"/>
                <a:gd name="T7" fmla="*/ 46 h 52"/>
                <a:gd name="T8" fmla="*/ 21 w 23"/>
                <a:gd name="T9" fmla="*/ 30 h 52"/>
              </a:gdLst>
              <a:ahLst/>
              <a:cxnLst>
                <a:cxn ang="0">
                  <a:pos x="T0" y="T1"/>
                </a:cxn>
                <a:cxn ang="0">
                  <a:pos x="T2" y="T3"/>
                </a:cxn>
                <a:cxn ang="0">
                  <a:pos x="T4" y="T5"/>
                </a:cxn>
                <a:cxn ang="0">
                  <a:pos x="T6" y="T7"/>
                </a:cxn>
                <a:cxn ang="0">
                  <a:pos x="T8" y="T9"/>
                </a:cxn>
              </a:cxnLst>
              <a:rect l="0" t="0" r="r" b="b"/>
              <a:pathLst>
                <a:path w="23" h="52">
                  <a:moveTo>
                    <a:pt x="21" y="30"/>
                  </a:moveTo>
                  <a:cubicBezTo>
                    <a:pt x="19" y="22"/>
                    <a:pt x="14" y="0"/>
                    <a:pt x="7" y="1"/>
                  </a:cubicBezTo>
                  <a:cubicBezTo>
                    <a:pt x="0" y="2"/>
                    <a:pt x="3" y="23"/>
                    <a:pt x="8" y="36"/>
                  </a:cubicBezTo>
                  <a:cubicBezTo>
                    <a:pt x="12" y="49"/>
                    <a:pt x="17" y="52"/>
                    <a:pt x="20" y="46"/>
                  </a:cubicBezTo>
                  <a:cubicBezTo>
                    <a:pt x="23" y="39"/>
                    <a:pt x="21" y="30"/>
                    <a:pt x="21" y="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8">
              <a:extLst>
                <a:ext uri="{FF2B5EF4-FFF2-40B4-BE49-F238E27FC236}">
                  <a16:creationId xmlns:a16="http://schemas.microsoft.com/office/drawing/2014/main" id="{2C0D5747-2578-4DE7-939D-D136DD0C7FDA}"/>
                </a:ext>
              </a:extLst>
            </p:cNvPr>
            <p:cNvSpPr>
              <a:spLocks/>
            </p:cNvSpPr>
            <p:nvPr/>
          </p:nvSpPr>
          <p:spPr bwMode="auto">
            <a:xfrm>
              <a:off x="9299575" y="3249613"/>
              <a:ext cx="169862" cy="211138"/>
            </a:xfrm>
            <a:custGeom>
              <a:avLst/>
              <a:gdLst>
                <a:gd name="T0" fmla="*/ 0 w 65"/>
                <a:gd name="T1" fmla="*/ 81 h 81"/>
                <a:gd name="T2" fmla="*/ 19 w 65"/>
                <a:gd name="T3" fmla="*/ 27 h 81"/>
                <a:gd name="T4" fmla="*/ 60 w 65"/>
                <a:gd name="T5" fmla="*/ 10 h 81"/>
                <a:gd name="T6" fmla="*/ 34 w 65"/>
                <a:gd name="T7" fmla="*/ 36 h 81"/>
                <a:gd name="T8" fmla="*/ 33 w 65"/>
                <a:gd name="T9" fmla="*/ 55 h 81"/>
                <a:gd name="T10" fmla="*/ 0 w 65"/>
                <a:gd name="T11" fmla="*/ 81 h 81"/>
              </a:gdLst>
              <a:ahLst/>
              <a:cxnLst>
                <a:cxn ang="0">
                  <a:pos x="T0" y="T1"/>
                </a:cxn>
                <a:cxn ang="0">
                  <a:pos x="T2" y="T3"/>
                </a:cxn>
                <a:cxn ang="0">
                  <a:pos x="T4" y="T5"/>
                </a:cxn>
                <a:cxn ang="0">
                  <a:pos x="T6" y="T7"/>
                </a:cxn>
                <a:cxn ang="0">
                  <a:pos x="T8" y="T9"/>
                </a:cxn>
                <a:cxn ang="0">
                  <a:pos x="T10" y="T11"/>
                </a:cxn>
              </a:cxnLst>
              <a:rect l="0" t="0" r="r" b="b"/>
              <a:pathLst>
                <a:path w="65" h="81">
                  <a:moveTo>
                    <a:pt x="0" y="81"/>
                  </a:moveTo>
                  <a:cubicBezTo>
                    <a:pt x="3" y="69"/>
                    <a:pt x="19" y="27"/>
                    <a:pt x="19" y="27"/>
                  </a:cubicBezTo>
                  <a:cubicBezTo>
                    <a:pt x="19" y="27"/>
                    <a:pt x="55" y="0"/>
                    <a:pt x="60" y="10"/>
                  </a:cubicBezTo>
                  <a:cubicBezTo>
                    <a:pt x="65" y="20"/>
                    <a:pt x="34" y="36"/>
                    <a:pt x="34" y="36"/>
                  </a:cubicBezTo>
                  <a:cubicBezTo>
                    <a:pt x="34" y="36"/>
                    <a:pt x="36" y="43"/>
                    <a:pt x="33" y="55"/>
                  </a:cubicBezTo>
                  <a:cubicBezTo>
                    <a:pt x="30" y="68"/>
                    <a:pt x="0" y="81"/>
                    <a:pt x="0" y="81"/>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9">
              <a:extLst>
                <a:ext uri="{FF2B5EF4-FFF2-40B4-BE49-F238E27FC236}">
                  <a16:creationId xmlns:a16="http://schemas.microsoft.com/office/drawing/2014/main" id="{179A95B3-B8A8-446B-9FCB-11CD805D0187}"/>
                </a:ext>
              </a:extLst>
            </p:cNvPr>
            <p:cNvSpPr>
              <a:spLocks/>
            </p:cNvSpPr>
            <p:nvPr/>
          </p:nvSpPr>
          <p:spPr bwMode="auto">
            <a:xfrm>
              <a:off x="9364663" y="3281363"/>
              <a:ext cx="96837" cy="146050"/>
            </a:xfrm>
            <a:custGeom>
              <a:avLst/>
              <a:gdLst>
                <a:gd name="T0" fmla="*/ 36 w 37"/>
                <a:gd name="T1" fmla="*/ 0 h 56"/>
                <a:gd name="T2" fmla="*/ 9 w 37"/>
                <a:gd name="T3" fmla="*/ 24 h 56"/>
                <a:gd name="T4" fmla="*/ 10 w 37"/>
                <a:gd name="T5" fmla="*/ 44 h 56"/>
                <a:gd name="T6" fmla="*/ 4 w 37"/>
                <a:gd name="T7" fmla="*/ 38 h 56"/>
                <a:gd name="T8" fmla="*/ 4 w 37"/>
                <a:gd name="T9" fmla="*/ 18 h 56"/>
                <a:gd name="T10" fmla="*/ 36 w 37"/>
                <a:gd name="T11" fmla="*/ 0 h 56"/>
              </a:gdLst>
              <a:ahLst/>
              <a:cxnLst>
                <a:cxn ang="0">
                  <a:pos x="T0" y="T1"/>
                </a:cxn>
                <a:cxn ang="0">
                  <a:pos x="T2" y="T3"/>
                </a:cxn>
                <a:cxn ang="0">
                  <a:pos x="T4" y="T5"/>
                </a:cxn>
                <a:cxn ang="0">
                  <a:pos x="T6" y="T7"/>
                </a:cxn>
                <a:cxn ang="0">
                  <a:pos x="T8" y="T9"/>
                </a:cxn>
                <a:cxn ang="0">
                  <a:pos x="T10" y="T11"/>
                </a:cxn>
              </a:cxnLst>
              <a:rect l="0" t="0" r="r" b="b"/>
              <a:pathLst>
                <a:path w="37" h="56">
                  <a:moveTo>
                    <a:pt x="36" y="0"/>
                  </a:moveTo>
                  <a:cubicBezTo>
                    <a:pt x="37" y="10"/>
                    <a:pt x="9" y="24"/>
                    <a:pt x="9" y="24"/>
                  </a:cubicBezTo>
                  <a:cubicBezTo>
                    <a:pt x="9" y="24"/>
                    <a:pt x="12" y="35"/>
                    <a:pt x="10" y="44"/>
                  </a:cubicBezTo>
                  <a:cubicBezTo>
                    <a:pt x="7" y="54"/>
                    <a:pt x="0" y="56"/>
                    <a:pt x="4" y="38"/>
                  </a:cubicBezTo>
                  <a:cubicBezTo>
                    <a:pt x="6" y="29"/>
                    <a:pt x="4" y="18"/>
                    <a:pt x="4" y="18"/>
                  </a:cubicBezTo>
                  <a:cubicBezTo>
                    <a:pt x="21" y="13"/>
                    <a:pt x="23" y="11"/>
                    <a:pt x="36" y="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0">
              <a:extLst>
                <a:ext uri="{FF2B5EF4-FFF2-40B4-BE49-F238E27FC236}">
                  <a16:creationId xmlns:a16="http://schemas.microsoft.com/office/drawing/2014/main" id="{1C2D3A39-9F18-4EE5-A8E6-026B383A428C}"/>
                </a:ext>
              </a:extLst>
            </p:cNvPr>
            <p:cNvSpPr>
              <a:spLocks/>
            </p:cNvSpPr>
            <p:nvPr/>
          </p:nvSpPr>
          <p:spPr bwMode="auto">
            <a:xfrm>
              <a:off x="9456738" y="3278188"/>
              <a:ext cx="33337" cy="101600"/>
            </a:xfrm>
            <a:custGeom>
              <a:avLst/>
              <a:gdLst>
                <a:gd name="T0" fmla="*/ 12 w 13"/>
                <a:gd name="T1" fmla="*/ 34 h 39"/>
                <a:gd name="T2" fmla="*/ 9 w 13"/>
                <a:gd name="T3" fmla="*/ 1 h 39"/>
                <a:gd name="T4" fmla="*/ 6 w 13"/>
                <a:gd name="T5" fmla="*/ 0 h 39"/>
                <a:gd name="T6" fmla="*/ 6 w 13"/>
                <a:gd name="T7" fmla="*/ 32 h 39"/>
                <a:gd name="T8" fmla="*/ 7 w 13"/>
                <a:gd name="T9" fmla="*/ 35 h 39"/>
                <a:gd name="T10" fmla="*/ 9 w 13"/>
                <a:gd name="T11" fmla="*/ 36 h 39"/>
                <a:gd name="T12" fmla="*/ 10 w 13"/>
                <a:gd name="T13" fmla="*/ 37 h 39"/>
                <a:gd name="T14" fmla="*/ 13 w 13"/>
                <a:gd name="T15" fmla="*/ 39 h 39"/>
                <a:gd name="T16" fmla="*/ 12 w 13"/>
                <a:gd name="T17"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39">
                  <a:moveTo>
                    <a:pt x="12" y="34"/>
                  </a:moveTo>
                  <a:cubicBezTo>
                    <a:pt x="8" y="23"/>
                    <a:pt x="5" y="6"/>
                    <a:pt x="9" y="1"/>
                  </a:cubicBezTo>
                  <a:cubicBezTo>
                    <a:pt x="8" y="0"/>
                    <a:pt x="7" y="0"/>
                    <a:pt x="6" y="0"/>
                  </a:cubicBezTo>
                  <a:cubicBezTo>
                    <a:pt x="0" y="1"/>
                    <a:pt x="2" y="20"/>
                    <a:pt x="6" y="32"/>
                  </a:cubicBezTo>
                  <a:cubicBezTo>
                    <a:pt x="6" y="33"/>
                    <a:pt x="6" y="34"/>
                    <a:pt x="7" y="35"/>
                  </a:cubicBezTo>
                  <a:cubicBezTo>
                    <a:pt x="8" y="35"/>
                    <a:pt x="9" y="36"/>
                    <a:pt x="9" y="36"/>
                  </a:cubicBezTo>
                  <a:cubicBezTo>
                    <a:pt x="9" y="36"/>
                    <a:pt x="10" y="36"/>
                    <a:pt x="10" y="37"/>
                  </a:cubicBezTo>
                  <a:cubicBezTo>
                    <a:pt x="11" y="37"/>
                    <a:pt x="12" y="38"/>
                    <a:pt x="13" y="39"/>
                  </a:cubicBezTo>
                  <a:cubicBezTo>
                    <a:pt x="13" y="38"/>
                    <a:pt x="12" y="36"/>
                    <a:pt x="12" y="34"/>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1">
              <a:extLst>
                <a:ext uri="{FF2B5EF4-FFF2-40B4-BE49-F238E27FC236}">
                  <a16:creationId xmlns:a16="http://schemas.microsoft.com/office/drawing/2014/main" id="{4699740E-A3B1-4491-9BA8-C7CFC11420F3}"/>
                </a:ext>
              </a:extLst>
            </p:cNvPr>
            <p:cNvSpPr>
              <a:spLocks/>
            </p:cNvSpPr>
            <p:nvPr/>
          </p:nvSpPr>
          <p:spPr bwMode="auto">
            <a:xfrm>
              <a:off x="9396413" y="3330575"/>
              <a:ext cx="109537" cy="88900"/>
            </a:xfrm>
            <a:custGeom>
              <a:avLst/>
              <a:gdLst>
                <a:gd name="T0" fmla="*/ 33 w 42"/>
                <a:gd name="T1" fmla="*/ 15 h 34"/>
                <a:gd name="T2" fmla="*/ 5 w 42"/>
                <a:gd name="T3" fmla="*/ 6 h 34"/>
                <a:gd name="T4" fmla="*/ 25 w 42"/>
                <a:gd name="T5" fmla="*/ 29 h 34"/>
                <a:gd name="T6" fmla="*/ 41 w 42"/>
                <a:gd name="T7" fmla="*/ 26 h 34"/>
                <a:gd name="T8" fmla="*/ 33 w 42"/>
                <a:gd name="T9" fmla="*/ 15 h 34"/>
              </a:gdLst>
              <a:ahLst/>
              <a:cxnLst>
                <a:cxn ang="0">
                  <a:pos x="T0" y="T1"/>
                </a:cxn>
                <a:cxn ang="0">
                  <a:pos x="T2" y="T3"/>
                </a:cxn>
                <a:cxn ang="0">
                  <a:pos x="T4" y="T5"/>
                </a:cxn>
                <a:cxn ang="0">
                  <a:pos x="T6" y="T7"/>
                </a:cxn>
                <a:cxn ang="0">
                  <a:pos x="T8" y="T9"/>
                </a:cxn>
              </a:cxnLst>
              <a:rect l="0" t="0" r="r" b="b"/>
              <a:pathLst>
                <a:path w="42" h="34">
                  <a:moveTo>
                    <a:pt x="33" y="15"/>
                  </a:moveTo>
                  <a:cubicBezTo>
                    <a:pt x="27" y="11"/>
                    <a:pt x="10" y="0"/>
                    <a:pt x="5" y="6"/>
                  </a:cubicBezTo>
                  <a:cubicBezTo>
                    <a:pt x="0" y="12"/>
                    <a:pt x="14" y="24"/>
                    <a:pt x="25" y="29"/>
                  </a:cubicBezTo>
                  <a:cubicBezTo>
                    <a:pt x="36" y="34"/>
                    <a:pt x="42" y="33"/>
                    <a:pt x="41" y="26"/>
                  </a:cubicBezTo>
                  <a:cubicBezTo>
                    <a:pt x="40" y="19"/>
                    <a:pt x="33" y="15"/>
                    <a:pt x="33" y="15"/>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
              <a:extLst>
                <a:ext uri="{FF2B5EF4-FFF2-40B4-BE49-F238E27FC236}">
                  <a16:creationId xmlns:a16="http://schemas.microsoft.com/office/drawing/2014/main" id="{2B1D48E4-B7C0-4842-871D-9EDA5CC0C7C1}"/>
                </a:ext>
              </a:extLst>
            </p:cNvPr>
            <p:cNvSpPr>
              <a:spLocks/>
            </p:cNvSpPr>
            <p:nvPr/>
          </p:nvSpPr>
          <p:spPr bwMode="auto">
            <a:xfrm>
              <a:off x="9398000" y="3343275"/>
              <a:ext cx="104775" cy="73025"/>
            </a:xfrm>
            <a:custGeom>
              <a:avLst/>
              <a:gdLst>
                <a:gd name="T0" fmla="*/ 27 w 40"/>
                <a:gd name="T1" fmla="*/ 20 h 28"/>
                <a:gd name="T2" fmla="*/ 6 w 40"/>
                <a:gd name="T3" fmla="*/ 0 h 28"/>
                <a:gd name="T4" fmla="*/ 4 w 40"/>
                <a:gd name="T5" fmla="*/ 1 h 28"/>
                <a:gd name="T6" fmla="*/ 12 w 40"/>
                <a:gd name="T7" fmla="*/ 17 h 28"/>
                <a:gd name="T8" fmla="*/ 23 w 40"/>
                <a:gd name="T9" fmla="*/ 23 h 28"/>
                <a:gd name="T10" fmla="*/ 24 w 40"/>
                <a:gd name="T11" fmla="*/ 24 h 28"/>
                <a:gd name="T12" fmla="*/ 28 w 40"/>
                <a:gd name="T13" fmla="*/ 25 h 28"/>
                <a:gd name="T14" fmla="*/ 40 w 40"/>
                <a:gd name="T15" fmla="*/ 23 h 28"/>
                <a:gd name="T16" fmla="*/ 30 w 40"/>
                <a:gd name="T17" fmla="*/ 21 h 28"/>
                <a:gd name="T18" fmla="*/ 27 w 40"/>
                <a:gd name="T1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 h="28">
                  <a:moveTo>
                    <a:pt x="27" y="20"/>
                  </a:moveTo>
                  <a:cubicBezTo>
                    <a:pt x="18" y="15"/>
                    <a:pt x="6" y="6"/>
                    <a:pt x="6" y="0"/>
                  </a:cubicBezTo>
                  <a:cubicBezTo>
                    <a:pt x="5" y="0"/>
                    <a:pt x="4" y="1"/>
                    <a:pt x="4" y="1"/>
                  </a:cubicBezTo>
                  <a:cubicBezTo>
                    <a:pt x="0" y="5"/>
                    <a:pt x="5" y="12"/>
                    <a:pt x="12" y="17"/>
                  </a:cubicBezTo>
                  <a:cubicBezTo>
                    <a:pt x="16" y="19"/>
                    <a:pt x="19" y="22"/>
                    <a:pt x="23" y="23"/>
                  </a:cubicBezTo>
                  <a:cubicBezTo>
                    <a:pt x="23" y="23"/>
                    <a:pt x="23" y="24"/>
                    <a:pt x="24" y="24"/>
                  </a:cubicBezTo>
                  <a:cubicBezTo>
                    <a:pt x="25" y="24"/>
                    <a:pt x="27" y="25"/>
                    <a:pt x="28" y="25"/>
                  </a:cubicBezTo>
                  <a:cubicBezTo>
                    <a:pt x="35" y="28"/>
                    <a:pt x="40" y="27"/>
                    <a:pt x="40" y="23"/>
                  </a:cubicBezTo>
                  <a:cubicBezTo>
                    <a:pt x="38" y="23"/>
                    <a:pt x="34" y="23"/>
                    <a:pt x="30" y="21"/>
                  </a:cubicBezTo>
                  <a:cubicBezTo>
                    <a:pt x="29" y="21"/>
                    <a:pt x="28" y="20"/>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3">
              <a:extLst>
                <a:ext uri="{FF2B5EF4-FFF2-40B4-BE49-F238E27FC236}">
                  <a16:creationId xmlns:a16="http://schemas.microsoft.com/office/drawing/2014/main" id="{55B906CE-F326-4E0D-8BBB-896A509A1895}"/>
                </a:ext>
              </a:extLst>
            </p:cNvPr>
            <p:cNvSpPr>
              <a:spLocks/>
            </p:cNvSpPr>
            <p:nvPr/>
          </p:nvSpPr>
          <p:spPr bwMode="auto">
            <a:xfrm>
              <a:off x="9372600" y="3355975"/>
              <a:ext cx="109537" cy="85725"/>
            </a:xfrm>
            <a:custGeom>
              <a:avLst/>
              <a:gdLst>
                <a:gd name="T0" fmla="*/ 34 w 42"/>
                <a:gd name="T1" fmla="*/ 14 h 33"/>
                <a:gd name="T2" fmla="*/ 5 w 42"/>
                <a:gd name="T3" fmla="*/ 6 h 33"/>
                <a:gd name="T4" fmla="*/ 25 w 42"/>
                <a:gd name="T5" fmla="*/ 28 h 33"/>
                <a:gd name="T6" fmla="*/ 41 w 42"/>
                <a:gd name="T7" fmla="*/ 26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6"/>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4">
              <a:extLst>
                <a:ext uri="{FF2B5EF4-FFF2-40B4-BE49-F238E27FC236}">
                  <a16:creationId xmlns:a16="http://schemas.microsoft.com/office/drawing/2014/main" id="{0C1F0BE3-79A6-456A-AECE-8AFF45D18362}"/>
                </a:ext>
              </a:extLst>
            </p:cNvPr>
            <p:cNvSpPr>
              <a:spLocks/>
            </p:cNvSpPr>
            <p:nvPr/>
          </p:nvSpPr>
          <p:spPr bwMode="auto">
            <a:xfrm>
              <a:off x="9377363" y="3367088"/>
              <a:ext cx="101600" cy="74613"/>
            </a:xfrm>
            <a:custGeom>
              <a:avLst/>
              <a:gdLst>
                <a:gd name="T0" fmla="*/ 27 w 39"/>
                <a:gd name="T1" fmla="*/ 20 h 29"/>
                <a:gd name="T2" fmla="*/ 6 w 39"/>
                <a:gd name="T3" fmla="*/ 0 h 29"/>
                <a:gd name="T4" fmla="*/ 3 w 39"/>
                <a:gd name="T5" fmla="*/ 2 h 29"/>
                <a:gd name="T6" fmla="*/ 12 w 39"/>
                <a:gd name="T7" fmla="*/ 18 h 29"/>
                <a:gd name="T8" fmla="*/ 22 w 39"/>
                <a:gd name="T9" fmla="*/ 24 h 29"/>
                <a:gd name="T10" fmla="*/ 23 w 39"/>
                <a:gd name="T11" fmla="*/ 24 h 29"/>
                <a:gd name="T12" fmla="*/ 27 w 39"/>
                <a:gd name="T13" fmla="*/ 26 h 29"/>
                <a:gd name="T14" fmla="*/ 39 w 39"/>
                <a:gd name="T15" fmla="*/ 23 h 29"/>
                <a:gd name="T16" fmla="*/ 29 w 39"/>
                <a:gd name="T17" fmla="*/ 22 h 29"/>
                <a:gd name="T18" fmla="*/ 27 w 39"/>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29">
                  <a:moveTo>
                    <a:pt x="27" y="20"/>
                  </a:moveTo>
                  <a:cubicBezTo>
                    <a:pt x="17" y="16"/>
                    <a:pt x="5" y="7"/>
                    <a:pt x="6" y="0"/>
                  </a:cubicBezTo>
                  <a:cubicBezTo>
                    <a:pt x="5" y="1"/>
                    <a:pt x="4" y="1"/>
                    <a:pt x="3" y="2"/>
                  </a:cubicBezTo>
                  <a:cubicBezTo>
                    <a:pt x="0" y="6"/>
                    <a:pt x="5" y="12"/>
                    <a:pt x="12" y="18"/>
                  </a:cubicBezTo>
                  <a:cubicBezTo>
                    <a:pt x="15" y="20"/>
                    <a:pt x="19" y="22"/>
                    <a:pt x="22" y="24"/>
                  </a:cubicBezTo>
                  <a:cubicBezTo>
                    <a:pt x="22" y="24"/>
                    <a:pt x="23" y="24"/>
                    <a:pt x="23" y="24"/>
                  </a:cubicBezTo>
                  <a:cubicBezTo>
                    <a:pt x="24" y="25"/>
                    <a:pt x="26" y="26"/>
                    <a:pt x="27" y="26"/>
                  </a:cubicBezTo>
                  <a:cubicBezTo>
                    <a:pt x="35" y="29"/>
                    <a:pt x="39" y="28"/>
                    <a:pt x="39" y="23"/>
                  </a:cubicBezTo>
                  <a:cubicBezTo>
                    <a:pt x="37" y="24"/>
                    <a:pt x="34" y="23"/>
                    <a:pt x="29" y="22"/>
                  </a:cubicBezTo>
                  <a:cubicBezTo>
                    <a:pt x="28" y="21"/>
                    <a:pt x="28" y="21"/>
                    <a:pt x="27"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5">
              <a:extLst>
                <a:ext uri="{FF2B5EF4-FFF2-40B4-BE49-F238E27FC236}">
                  <a16:creationId xmlns:a16="http://schemas.microsoft.com/office/drawing/2014/main" id="{BF4C70CA-F345-4D77-8E15-334936AAD438}"/>
                </a:ext>
              </a:extLst>
            </p:cNvPr>
            <p:cNvSpPr>
              <a:spLocks/>
            </p:cNvSpPr>
            <p:nvPr/>
          </p:nvSpPr>
          <p:spPr bwMode="auto">
            <a:xfrm>
              <a:off x="9351963" y="3384550"/>
              <a:ext cx="109537" cy="85725"/>
            </a:xfrm>
            <a:custGeom>
              <a:avLst/>
              <a:gdLst>
                <a:gd name="T0" fmla="*/ 34 w 42"/>
                <a:gd name="T1" fmla="*/ 14 h 33"/>
                <a:gd name="T2" fmla="*/ 5 w 42"/>
                <a:gd name="T3" fmla="*/ 6 h 33"/>
                <a:gd name="T4" fmla="*/ 25 w 42"/>
                <a:gd name="T5" fmla="*/ 28 h 33"/>
                <a:gd name="T6" fmla="*/ 41 w 42"/>
                <a:gd name="T7" fmla="*/ 25 h 33"/>
                <a:gd name="T8" fmla="*/ 34 w 42"/>
                <a:gd name="T9" fmla="*/ 14 h 33"/>
              </a:gdLst>
              <a:ahLst/>
              <a:cxnLst>
                <a:cxn ang="0">
                  <a:pos x="T0" y="T1"/>
                </a:cxn>
                <a:cxn ang="0">
                  <a:pos x="T2" y="T3"/>
                </a:cxn>
                <a:cxn ang="0">
                  <a:pos x="T4" y="T5"/>
                </a:cxn>
                <a:cxn ang="0">
                  <a:pos x="T6" y="T7"/>
                </a:cxn>
                <a:cxn ang="0">
                  <a:pos x="T8" y="T9"/>
                </a:cxn>
              </a:cxnLst>
              <a:rect l="0" t="0" r="r" b="b"/>
              <a:pathLst>
                <a:path w="42" h="33">
                  <a:moveTo>
                    <a:pt x="34" y="14"/>
                  </a:moveTo>
                  <a:cubicBezTo>
                    <a:pt x="27" y="11"/>
                    <a:pt x="10" y="0"/>
                    <a:pt x="5" y="6"/>
                  </a:cubicBezTo>
                  <a:cubicBezTo>
                    <a:pt x="0" y="12"/>
                    <a:pt x="14" y="23"/>
                    <a:pt x="25" y="28"/>
                  </a:cubicBezTo>
                  <a:cubicBezTo>
                    <a:pt x="36" y="33"/>
                    <a:pt x="42" y="32"/>
                    <a:pt x="41" y="25"/>
                  </a:cubicBezTo>
                  <a:cubicBezTo>
                    <a:pt x="41" y="19"/>
                    <a:pt x="34" y="14"/>
                    <a:pt x="34" y="1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15F14BA3-C5BC-423C-804E-CABA2C4FA177}"/>
                </a:ext>
              </a:extLst>
            </p:cNvPr>
            <p:cNvSpPr>
              <a:spLocks/>
            </p:cNvSpPr>
            <p:nvPr/>
          </p:nvSpPr>
          <p:spPr bwMode="auto">
            <a:xfrm>
              <a:off x="9348788" y="3395663"/>
              <a:ext cx="109537" cy="74613"/>
            </a:xfrm>
            <a:custGeom>
              <a:avLst/>
              <a:gdLst>
                <a:gd name="T0" fmla="*/ 30 w 42"/>
                <a:gd name="T1" fmla="*/ 20 h 29"/>
                <a:gd name="T2" fmla="*/ 9 w 42"/>
                <a:gd name="T3" fmla="*/ 0 h 29"/>
                <a:gd name="T4" fmla="*/ 6 w 42"/>
                <a:gd name="T5" fmla="*/ 2 h 29"/>
                <a:gd name="T6" fmla="*/ 25 w 42"/>
                <a:gd name="T7" fmla="*/ 24 h 29"/>
                <a:gd name="T8" fmla="*/ 26 w 42"/>
                <a:gd name="T9" fmla="*/ 24 h 29"/>
                <a:gd name="T10" fmla="*/ 30 w 42"/>
                <a:gd name="T11" fmla="*/ 26 h 29"/>
                <a:gd name="T12" fmla="*/ 42 w 42"/>
                <a:gd name="T13" fmla="*/ 23 h 29"/>
                <a:gd name="T14" fmla="*/ 32 w 42"/>
                <a:gd name="T15" fmla="*/ 21 h 29"/>
                <a:gd name="T16" fmla="*/ 30 w 42"/>
                <a:gd name="T17"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29">
                  <a:moveTo>
                    <a:pt x="30" y="20"/>
                  </a:moveTo>
                  <a:cubicBezTo>
                    <a:pt x="20" y="16"/>
                    <a:pt x="8" y="6"/>
                    <a:pt x="9" y="0"/>
                  </a:cubicBezTo>
                  <a:cubicBezTo>
                    <a:pt x="8" y="1"/>
                    <a:pt x="7" y="1"/>
                    <a:pt x="6" y="2"/>
                  </a:cubicBezTo>
                  <a:cubicBezTo>
                    <a:pt x="0" y="9"/>
                    <a:pt x="20" y="21"/>
                    <a:pt x="25" y="24"/>
                  </a:cubicBezTo>
                  <a:cubicBezTo>
                    <a:pt x="25" y="24"/>
                    <a:pt x="26" y="24"/>
                    <a:pt x="26" y="24"/>
                  </a:cubicBezTo>
                  <a:cubicBezTo>
                    <a:pt x="27" y="25"/>
                    <a:pt x="29" y="25"/>
                    <a:pt x="30" y="26"/>
                  </a:cubicBezTo>
                  <a:cubicBezTo>
                    <a:pt x="37" y="29"/>
                    <a:pt x="42" y="28"/>
                    <a:pt x="42" y="23"/>
                  </a:cubicBezTo>
                  <a:cubicBezTo>
                    <a:pt x="40" y="24"/>
                    <a:pt x="37" y="23"/>
                    <a:pt x="32" y="21"/>
                  </a:cubicBezTo>
                  <a:cubicBezTo>
                    <a:pt x="31" y="21"/>
                    <a:pt x="30" y="21"/>
                    <a:pt x="30" y="20"/>
                  </a:cubicBezTo>
                  <a:close/>
                </a:path>
              </a:pathLst>
            </a:custGeom>
            <a:solidFill>
              <a:srgbClr val="FABBA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7">
              <a:extLst>
                <a:ext uri="{FF2B5EF4-FFF2-40B4-BE49-F238E27FC236}">
                  <a16:creationId xmlns:a16="http://schemas.microsoft.com/office/drawing/2014/main" id="{9131B62A-06BA-4584-82B9-94F754B7ED8D}"/>
                </a:ext>
              </a:extLst>
            </p:cNvPr>
            <p:cNvSpPr>
              <a:spLocks/>
            </p:cNvSpPr>
            <p:nvPr/>
          </p:nvSpPr>
          <p:spPr bwMode="auto">
            <a:xfrm>
              <a:off x="8064500" y="4297363"/>
              <a:ext cx="684212" cy="1298575"/>
            </a:xfrm>
            <a:custGeom>
              <a:avLst/>
              <a:gdLst>
                <a:gd name="T0" fmla="*/ 23 w 263"/>
                <a:gd name="T1" fmla="*/ 0 h 500"/>
                <a:gd name="T2" fmla="*/ 0 w 263"/>
                <a:gd name="T3" fmla="*/ 498 h 500"/>
                <a:gd name="T4" fmla="*/ 30 w 263"/>
                <a:gd name="T5" fmla="*/ 499 h 500"/>
                <a:gd name="T6" fmla="*/ 155 w 263"/>
                <a:gd name="T7" fmla="*/ 133 h 500"/>
                <a:gd name="T8" fmla="*/ 161 w 263"/>
                <a:gd name="T9" fmla="*/ 500 h 500"/>
                <a:gd name="T10" fmla="*/ 198 w 263"/>
                <a:gd name="T11" fmla="*/ 497 h 500"/>
                <a:gd name="T12" fmla="*/ 260 w 263"/>
                <a:gd name="T13" fmla="*/ 133 h 500"/>
                <a:gd name="T14" fmla="*/ 247 w 263"/>
                <a:gd name="T15" fmla="*/ 7 h 500"/>
                <a:gd name="T16" fmla="*/ 23 w 263"/>
                <a:gd name="T17" fmla="*/ 0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3" h="500">
                  <a:moveTo>
                    <a:pt x="23" y="0"/>
                  </a:moveTo>
                  <a:cubicBezTo>
                    <a:pt x="25" y="155"/>
                    <a:pt x="34" y="347"/>
                    <a:pt x="0" y="498"/>
                  </a:cubicBezTo>
                  <a:cubicBezTo>
                    <a:pt x="30" y="499"/>
                    <a:pt x="30" y="499"/>
                    <a:pt x="30" y="499"/>
                  </a:cubicBezTo>
                  <a:cubicBezTo>
                    <a:pt x="75" y="382"/>
                    <a:pt x="136" y="125"/>
                    <a:pt x="155" y="133"/>
                  </a:cubicBezTo>
                  <a:cubicBezTo>
                    <a:pt x="165" y="120"/>
                    <a:pt x="193" y="246"/>
                    <a:pt x="161" y="500"/>
                  </a:cubicBezTo>
                  <a:cubicBezTo>
                    <a:pt x="198" y="497"/>
                    <a:pt x="198" y="497"/>
                    <a:pt x="198" y="497"/>
                  </a:cubicBezTo>
                  <a:cubicBezTo>
                    <a:pt x="198" y="497"/>
                    <a:pt x="257" y="237"/>
                    <a:pt x="260" y="133"/>
                  </a:cubicBezTo>
                  <a:cubicBezTo>
                    <a:pt x="263" y="30"/>
                    <a:pt x="247" y="7"/>
                    <a:pt x="247" y="7"/>
                  </a:cubicBezTo>
                  <a:lnTo>
                    <a:pt x="23"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8">
              <a:extLst>
                <a:ext uri="{FF2B5EF4-FFF2-40B4-BE49-F238E27FC236}">
                  <a16:creationId xmlns:a16="http://schemas.microsoft.com/office/drawing/2014/main" id="{5F13A750-A723-4B2B-9A6D-87A171F8076B}"/>
                </a:ext>
              </a:extLst>
            </p:cNvPr>
            <p:cNvSpPr>
              <a:spLocks/>
            </p:cNvSpPr>
            <p:nvPr/>
          </p:nvSpPr>
          <p:spPr bwMode="auto">
            <a:xfrm>
              <a:off x="8447088" y="5567363"/>
              <a:ext cx="317500" cy="111125"/>
            </a:xfrm>
            <a:custGeom>
              <a:avLst/>
              <a:gdLst>
                <a:gd name="T0" fmla="*/ 30 w 122"/>
                <a:gd name="T1" fmla="*/ 0 h 43"/>
                <a:gd name="T2" fmla="*/ 14 w 122"/>
                <a:gd name="T3" fmla="*/ 11 h 43"/>
                <a:gd name="T4" fmla="*/ 8 w 122"/>
                <a:gd name="T5" fmla="*/ 43 h 43"/>
                <a:gd name="T6" fmla="*/ 109 w 122"/>
                <a:gd name="T7" fmla="*/ 41 h 43"/>
                <a:gd name="T8" fmla="*/ 102 w 122"/>
                <a:gd name="T9" fmla="*/ 19 h 43"/>
                <a:gd name="T10" fmla="*/ 30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0" y="0"/>
                  </a:moveTo>
                  <a:cubicBezTo>
                    <a:pt x="25" y="2"/>
                    <a:pt x="19" y="5"/>
                    <a:pt x="14" y="11"/>
                  </a:cubicBezTo>
                  <a:cubicBezTo>
                    <a:pt x="7" y="21"/>
                    <a:pt x="0" y="43"/>
                    <a:pt x="8" y="43"/>
                  </a:cubicBezTo>
                  <a:cubicBezTo>
                    <a:pt x="109" y="41"/>
                    <a:pt x="109" y="41"/>
                    <a:pt x="109" y="41"/>
                  </a:cubicBezTo>
                  <a:cubicBezTo>
                    <a:pt x="109" y="41"/>
                    <a:pt x="122" y="35"/>
                    <a:pt x="102" y="19"/>
                  </a:cubicBezTo>
                  <a:cubicBezTo>
                    <a:pt x="81" y="4"/>
                    <a:pt x="30" y="0"/>
                    <a:pt x="30"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9">
              <a:extLst>
                <a:ext uri="{FF2B5EF4-FFF2-40B4-BE49-F238E27FC236}">
                  <a16:creationId xmlns:a16="http://schemas.microsoft.com/office/drawing/2014/main" id="{543FD5E4-37C0-4A34-B655-9E4EF94E07A2}"/>
                </a:ext>
              </a:extLst>
            </p:cNvPr>
            <p:cNvSpPr>
              <a:spLocks/>
            </p:cNvSpPr>
            <p:nvPr/>
          </p:nvSpPr>
          <p:spPr bwMode="auto">
            <a:xfrm>
              <a:off x="8024813" y="5567363"/>
              <a:ext cx="317500" cy="111125"/>
            </a:xfrm>
            <a:custGeom>
              <a:avLst/>
              <a:gdLst>
                <a:gd name="T0" fmla="*/ 31 w 122"/>
                <a:gd name="T1" fmla="*/ 0 h 43"/>
                <a:gd name="T2" fmla="*/ 15 w 122"/>
                <a:gd name="T3" fmla="*/ 11 h 43"/>
                <a:gd name="T4" fmla="*/ 9 w 122"/>
                <a:gd name="T5" fmla="*/ 43 h 43"/>
                <a:gd name="T6" fmla="*/ 110 w 122"/>
                <a:gd name="T7" fmla="*/ 41 h 43"/>
                <a:gd name="T8" fmla="*/ 102 w 122"/>
                <a:gd name="T9" fmla="*/ 19 h 43"/>
                <a:gd name="T10" fmla="*/ 31 w 122"/>
                <a:gd name="T11" fmla="*/ 0 h 43"/>
              </a:gdLst>
              <a:ahLst/>
              <a:cxnLst>
                <a:cxn ang="0">
                  <a:pos x="T0" y="T1"/>
                </a:cxn>
                <a:cxn ang="0">
                  <a:pos x="T2" y="T3"/>
                </a:cxn>
                <a:cxn ang="0">
                  <a:pos x="T4" y="T5"/>
                </a:cxn>
                <a:cxn ang="0">
                  <a:pos x="T6" y="T7"/>
                </a:cxn>
                <a:cxn ang="0">
                  <a:pos x="T8" y="T9"/>
                </a:cxn>
                <a:cxn ang="0">
                  <a:pos x="T10" y="T11"/>
                </a:cxn>
              </a:cxnLst>
              <a:rect l="0" t="0" r="r" b="b"/>
              <a:pathLst>
                <a:path w="122" h="43">
                  <a:moveTo>
                    <a:pt x="31" y="0"/>
                  </a:moveTo>
                  <a:cubicBezTo>
                    <a:pt x="26" y="2"/>
                    <a:pt x="19" y="5"/>
                    <a:pt x="15" y="11"/>
                  </a:cubicBezTo>
                  <a:cubicBezTo>
                    <a:pt x="7" y="21"/>
                    <a:pt x="0" y="43"/>
                    <a:pt x="9" y="43"/>
                  </a:cubicBezTo>
                  <a:cubicBezTo>
                    <a:pt x="110" y="41"/>
                    <a:pt x="110" y="41"/>
                    <a:pt x="110" y="41"/>
                  </a:cubicBezTo>
                  <a:cubicBezTo>
                    <a:pt x="110" y="41"/>
                    <a:pt x="122" y="35"/>
                    <a:pt x="102" y="19"/>
                  </a:cubicBezTo>
                  <a:cubicBezTo>
                    <a:pt x="82" y="4"/>
                    <a:pt x="31" y="0"/>
                    <a:pt x="31" y="0"/>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21">
              <a:extLst>
                <a:ext uri="{FF2B5EF4-FFF2-40B4-BE49-F238E27FC236}">
                  <a16:creationId xmlns:a16="http://schemas.microsoft.com/office/drawing/2014/main" id="{9C1DB2CA-63A2-4F74-B422-D49EF9FF7D25}"/>
                </a:ext>
              </a:extLst>
            </p:cNvPr>
            <p:cNvSpPr>
              <a:spLocks/>
            </p:cNvSpPr>
            <p:nvPr/>
          </p:nvSpPr>
          <p:spPr bwMode="auto">
            <a:xfrm>
              <a:off x="8456613" y="3351213"/>
              <a:ext cx="919162" cy="527050"/>
            </a:xfrm>
            <a:custGeom>
              <a:avLst/>
              <a:gdLst>
                <a:gd name="T0" fmla="*/ 0 w 353"/>
                <a:gd name="T1" fmla="*/ 75 h 203"/>
                <a:gd name="T2" fmla="*/ 25 w 353"/>
                <a:gd name="T3" fmla="*/ 0 h 203"/>
                <a:gd name="T4" fmla="*/ 194 w 353"/>
                <a:gd name="T5" fmla="*/ 128 h 203"/>
                <a:gd name="T6" fmla="*/ 330 w 353"/>
                <a:gd name="T7" fmla="*/ 25 h 203"/>
                <a:gd name="T8" fmla="*/ 353 w 353"/>
                <a:gd name="T9" fmla="*/ 49 h 203"/>
                <a:gd name="T10" fmla="*/ 185 w 353"/>
                <a:gd name="T11" fmla="*/ 199 h 203"/>
                <a:gd name="T12" fmla="*/ 0 w 353"/>
                <a:gd name="T13" fmla="*/ 75 h 203"/>
              </a:gdLst>
              <a:ahLst/>
              <a:cxnLst>
                <a:cxn ang="0">
                  <a:pos x="T0" y="T1"/>
                </a:cxn>
                <a:cxn ang="0">
                  <a:pos x="T2" y="T3"/>
                </a:cxn>
                <a:cxn ang="0">
                  <a:pos x="T4" y="T5"/>
                </a:cxn>
                <a:cxn ang="0">
                  <a:pos x="T6" y="T7"/>
                </a:cxn>
                <a:cxn ang="0">
                  <a:pos x="T8" y="T9"/>
                </a:cxn>
                <a:cxn ang="0">
                  <a:pos x="T10" y="T11"/>
                </a:cxn>
                <a:cxn ang="0">
                  <a:pos x="T12" y="T13"/>
                </a:cxn>
              </a:cxnLst>
              <a:rect l="0" t="0" r="r" b="b"/>
              <a:pathLst>
                <a:path w="353" h="203">
                  <a:moveTo>
                    <a:pt x="0" y="75"/>
                  </a:moveTo>
                  <a:cubicBezTo>
                    <a:pt x="7" y="56"/>
                    <a:pt x="25" y="0"/>
                    <a:pt x="25" y="0"/>
                  </a:cubicBezTo>
                  <a:cubicBezTo>
                    <a:pt x="25" y="0"/>
                    <a:pt x="187" y="132"/>
                    <a:pt x="194" y="128"/>
                  </a:cubicBezTo>
                  <a:cubicBezTo>
                    <a:pt x="202" y="124"/>
                    <a:pt x="330" y="25"/>
                    <a:pt x="330" y="25"/>
                  </a:cubicBezTo>
                  <a:cubicBezTo>
                    <a:pt x="353" y="49"/>
                    <a:pt x="353" y="49"/>
                    <a:pt x="353" y="49"/>
                  </a:cubicBezTo>
                  <a:cubicBezTo>
                    <a:pt x="353" y="49"/>
                    <a:pt x="194" y="203"/>
                    <a:pt x="185" y="199"/>
                  </a:cubicBezTo>
                  <a:cubicBezTo>
                    <a:pt x="176" y="195"/>
                    <a:pt x="0" y="75"/>
                    <a:pt x="0" y="75"/>
                  </a:cubicBezTo>
                  <a:close/>
                </a:path>
              </a:pathLst>
            </a:custGeom>
            <a:solidFill>
              <a:srgbClr val="038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22">
              <a:extLst>
                <a:ext uri="{FF2B5EF4-FFF2-40B4-BE49-F238E27FC236}">
                  <a16:creationId xmlns:a16="http://schemas.microsoft.com/office/drawing/2014/main" id="{A5A8B5E2-EC4F-48B7-87DF-A732C0CD0F50}"/>
                </a:ext>
              </a:extLst>
            </p:cNvPr>
            <p:cNvSpPr>
              <a:spLocks/>
            </p:cNvSpPr>
            <p:nvPr/>
          </p:nvSpPr>
          <p:spPr bwMode="auto">
            <a:xfrm>
              <a:off x="7662863" y="3411538"/>
              <a:ext cx="523875" cy="779463"/>
            </a:xfrm>
            <a:custGeom>
              <a:avLst/>
              <a:gdLst>
                <a:gd name="T0" fmla="*/ 180 w 201"/>
                <a:gd name="T1" fmla="*/ 38 h 300"/>
                <a:gd name="T2" fmla="*/ 137 w 201"/>
                <a:gd name="T3" fmla="*/ 0 h 300"/>
                <a:gd name="T4" fmla="*/ 37 w 201"/>
                <a:gd name="T5" fmla="*/ 145 h 300"/>
                <a:gd name="T6" fmla="*/ 29 w 201"/>
                <a:gd name="T7" fmla="*/ 215 h 300"/>
                <a:gd name="T8" fmla="*/ 190 w 201"/>
                <a:gd name="T9" fmla="*/ 300 h 300"/>
                <a:gd name="T10" fmla="*/ 201 w 201"/>
                <a:gd name="T11" fmla="*/ 271 h 300"/>
                <a:gd name="T12" fmla="*/ 82 w 201"/>
                <a:gd name="T13" fmla="*/ 176 h 300"/>
                <a:gd name="T14" fmla="*/ 180 w 201"/>
                <a:gd name="T15" fmla="*/ 38 h 3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1" h="300">
                  <a:moveTo>
                    <a:pt x="180" y="38"/>
                  </a:moveTo>
                  <a:cubicBezTo>
                    <a:pt x="173" y="32"/>
                    <a:pt x="137" y="0"/>
                    <a:pt x="137" y="0"/>
                  </a:cubicBezTo>
                  <a:cubicBezTo>
                    <a:pt x="137" y="0"/>
                    <a:pt x="54" y="121"/>
                    <a:pt x="37" y="145"/>
                  </a:cubicBezTo>
                  <a:cubicBezTo>
                    <a:pt x="19" y="169"/>
                    <a:pt x="0" y="200"/>
                    <a:pt x="29" y="215"/>
                  </a:cubicBezTo>
                  <a:cubicBezTo>
                    <a:pt x="190" y="300"/>
                    <a:pt x="190" y="300"/>
                    <a:pt x="190" y="300"/>
                  </a:cubicBezTo>
                  <a:cubicBezTo>
                    <a:pt x="201" y="271"/>
                    <a:pt x="201" y="271"/>
                    <a:pt x="201" y="271"/>
                  </a:cubicBezTo>
                  <a:cubicBezTo>
                    <a:pt x="82" y="176"/>
                    <a:pt x="82" y="176"/>
                    <a:pt x="82" y="176"/>
                  </a:cubicBezTo>
                  <a:lnTo>
                    <a:pt x="180" y="38"/>
                  </a:lnTo>
                  <a:close/>
                </a:path>
              </a:pathLst>
            </a:custGeom>
            <a:solidFill>
              <a:srgbClr val="038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23">
              <a:extLst>
                <a:ext uri="{FF2B5EF4-FFF2-40B4-BE49-F238E27FC236}">
                  <a16:creationId xmlns:a16="http://schemas.microsoft.com/office/drawing/2014/main" id="{1E6254AC-0FB4-4CC3-87F3-0914277794D7}"/>
                </a:ext>
              </a:extLst>
            </p:cNvPr>
            <p:cNvSpPr>
              <a:spLocks/>
            </p:cNvSpPr>
            <p:nvPr/>
          </p:nvSpPr>
          <p:spPr bwMode="auto">
            <a:xfrm>
              <a:off x="7840663" y="3570288"/>
              <a:ext cx="309562" cy="617538"/>
            </a:xfrm>
            <a:custGeom>
              <a:avLst/>
              <a:gdLst>
                <a:gd name="T0" fmla="*/ 91 w 119"/>
                <a:gd name="T1" fmla="*/ 223 h 238"/>
                <a:gd name="T2" fmla="*/ 119 w 119"/>
                <a:gd name="T3" fmla="*/ 238 h 238"/>
                <a:gd name="T4" fmla="*/ 119 w 119"/>
                <a:gd name="T5" fmla="*/ 199 h 238"/>
                <a:gd name="T6" fmla="*/ 14 w 119"/>
                <a:gd name="T7" fmla="*/ 115 h 238"/>
                <a:gd name="T8" fmla="*/ 80 w 119"/>
                <a:gd name="T9" fmla="*/ 22 h 238"/>
                <a:gd name="T10" fmla="*/ 72 w 119"/>
                <a:gd name="T11" fmla="*/ 0 h 238"/>
                <a:gd name="T12" fmla="*/ 1 w 119"/>
                <a:gd name="T13" fmla="*/ 115 h 238"/>
                <a:gd name="T14" fmla="*/ 92 w 119"/>
                <a:gd name="T15" fmla="*/ 193 h 238"/>
                <a:gd name="T16" fmla="*/ 91 w 119"/>
                <a:gd name="T17" fmla="*/ 223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38">
                  <a:moveTo>
                    <a:pt x="91" y="223"/>
                  </a:moveTo>
                  <a:cubicBezTo>
                    <a:pt x="119" y="238"/>
                    <a:pt x="119" y="238"/>
                    <a:pt x="119" y="238"/>
                  </a:cubicBezTo>
                  <a:cubicBezTo>
                    <a:pt x="119" y="199"/>
                    <a:pt x="119" y="199"/>
                    <a:pt x="119" y="199"/>
                  </a:cubicBezTo>
                  <a:cubicBezTo>
                    <a:pt x="14" y="115"/>
                    <a:pt x="14" y="115"/>
                    <a:pt x="14" y="115"/>
                  </a:cubicBezTo>
                  <a:cubicBezTo>
                    <a:pt x="80" y="22"/>
                    <a:pt x="80" y="22"/>
                    <a:pt x="80" y="22"/>
                  </a:cubicBezTo>
                  <a:cubicBezTo>
                    <a:pt x="72" y="0"/>
                    <a:pt x="72" y="0"/>
                    <a:pt x="72" y="0"/>
                  </a:cubicBezTo>
                  <a:cubicBezTo>
                    <a:pt x="72" y="0"/>
                    <a:pt x="3" y="106"/>
                    <a:pt x="1" y="115"/>
                  </a:cubicBezTo>
                  <a:cubicBezTo>
                    <a:pt x="0" y="124"/>
                    <a:pt x="92" y="193"/>
                    <a:pt x="92" y="193"/>
                  </a:cubicBezTo>
                  <a:lnTo>
                    <a:pt x="91" y="223"/>
                  </a:lnTo>
                  <a:close/>
                </a:path>
              </a:pathLst>
            </a:custGeom>
            <a:solidFill>
              <a:srgbClr val="038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24">
              <a:extLst>
                <a:ext uri="{FF2B5EF4-FFF2-40B4-BE49-F238E27FC236}">
                  <a16:creationId xmlns:a16="http://schemas.microsoft.com/office/drawing/2014/main" id="{FD0BCCAF-0AF7-451C-9800-72ABAB64B487}"/>
                </a:ext>
              </a:extLst>
            </p:cNvPr>
            <p:cNvSpPr>
              <a:spLocks/>
            </p:cNvSpPr>
            <p:nvPr/>
          </p:nvSpPr>
          <p:spPr bwMode="auto">
            <a:xfrm>
              <a:off x="8020050" y="3346450"/>
              <a:ext cx="725487" cy="1187450"/>
            </a:xfrm>
            <a:custGeom>
              <a:avLst/>
              <a:gdLst>
                <a:gd name="T0" fmla="*/ 0 w 279"/>
                <a:gd name="T1" fmla="*/ 25 h 457"/>
                <a:gd name="T2" fmla="*/ 20 w 279"/>
                <a:gd name="T3" fmla="*/ 172 h 457"/>
                <a:gd name="T4" fmla="*/ 29 w 279"/>
                <a:gd name="T5" fmla="*/ 333 h 457"/>
                <a:gd name="T6" fmla="*/ 32 w 279"/>
                <a:gd name="T7" fmla="*/ 388 h 457"/>
                <a:gd name="T8" fmla="*/ 276 w 279"/>
                <a:gd name="T9" fmla="*/ 360 h 457"/>
                <a:gd name="T10" fmla="*/ 256 w 279"/>
                <a:gd name="T11" fmla="*/ 182 h 457"/>
                <a:gd name="T12" fmla="*/ 193 w 279"/>
                <a:gd name="T13" fmla="*/ 2 h 457"/>
                <a:gd name="T14" fmla="*/ 0 w 279"/>
                <a:gd name="T15" fmla="*/ 2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57">
                  <a:moveTo>
                    <a:pt x="0" y="25"/>
                  </a:moveTo>
                  <a:cubicBezTo>
                    <a:pt x="0" y="25"/>
                    <a:pt x="14" y="137"/>
                    <a:pt x="20" y="172"/>
                  </a:cubicBezTo>
                  <a:cubicBezTo>
                    <a:pt x="27" y="208"/>
                    <a:pt x="27" y="295"/>
                    <a:pt x="29" y="333"/>
                  </a:cubicBezTo>
                  <a:cubicBezTo>
                    <a:pt x="31" y="371"/>
                    <a:pt x="32" y="388"/>
                    <a:pt x="32" y="388"/>
                  </a:cubicBezTo>
                  <a:cubicBezTo>
                    <a:pt x="20" y="402"/>
                    <a:pt x="279" y="457"/>
                    <a:pt x="276" y="360"/>
                  </a:cubicBezTo>
                  <a:cubicBezTo>
                    <a:pt x="275" y="328"/>
                    <a:pt x="271" y="255"/>
                    <a:pt x="256" y="182"/>
                  </a:cubicBezTo>
                  <a:cubicBezTo>
                    <a:pt x="236" y="85"/>
                    <a:pt x="193" y="2"/>
                    <a:pt x="193" y="2"/>
                  </a:cubicBezTo>
                  <a:cubicBezTo>
                    <a:pt x="103" y="0"/>
                    <a:pt x="89" y="0"/>
                    <a:pt x="0" y="25"/>
                  </a:cubicBezTo>
                  <a:close/>
                </a:path>
              </a:pathLst>
            </a:custGeom>
            <a:solidFill>
              <a:srgbClr val="038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25">
              <a:extLst>
                <a:ext uri="{FF2B5EF4-FFF2-40B4-BE49-F238E27FC236}">
                  <a16:creationId xmlns:a16="http://schemas.microsoft.com/office/drawing/2014/main" id="{5C6DEE7E-33D6-4E4A-9F37-1EA7573FE2E6}"/>
                </a:ext>
              </a:extLst>
            </p:cNvPr>
            <p:cNvSpPr>
              <a:spLocks/>
            </p:cNvSpPr>
            <p:nvPr/>
          </p:nvSpPr>
          <p:spPr bwMode="auto">
            <a:xfrm>
              <a:off x="8108950" y="3228975"/>
              <a:ext cx="314325" cy="223838"/>
            </a:xfrm>
            <a:custGeom>
              <a:avLst/>
              <a:gdLst>
                <a:gd name="T0" fmla="*/ 28 w 121"/>
                <a:gd name="T1" fmla="*/ 0 h 86"/>
                <a:gd name="T2" fmla="*/ 11 w 121"/>
                <a:gd name="T3" fmla="*/ 58 h 86"/>
                <a:gd name="T4" fmla="*/ 121 w 121"/>
                <a:gd name="T5" fmla="*/ 46 h 86"/>
                <a:gd name="T6" fmla="*/ 80 w 121"/>
                <a:gd name="T7" fmla="*/ 3 h 86"/>
                <a:gd name="T8" fmla="*/ 28 w 121"/>
                <a:gd name="T9" fmla="*/ 0 h 86"/>
              </a:gdLst>
              <a:ahLst/>
              <a:cxnLst>
                <a:cxn ang="0">
                  <a:pos x="T0" y="T1"/>
                </a:cxn>
                <a:cxn ang="0">
                  <a:pos x="T2" y="T3"/>
                </a:cxn>
                <a:cxn ang="0">
                  <a:pos x="T4" y="T5"/>
                </a:cxn>
                <a:cxn ang="0">
                  <a:pos x="T6" y="T7"/>
                </a:cxn>
                <a:cxn ang="0">
                  <a:pos x="T8" y="T9"/>
                </a:cxn>
              </a:cxnLst>
              <a:rect l="0" t="0" r="r" b="b"/>
              <a:pathLst>
                <a:path w="121" h="86">
                  <a:moveTo>
                    <a:pt x="28" y="0"/>
                  </a:moveTo>
                  <a:cubicBezTo>
                    <a:pt x="48" y="50"/>
                    <a:pt x="19" y="48"/>
                    <a:pt x="11" y="58"/>
                  </a:cubicBezTo>
                  <a:cubicBezTo>
                    <a:pt x="0" y="71"/>
                    <a:pt x="99" y="86"/>
                    <a:pt x="121" y="46"/>
                  </a:cubicBezTo>
                  <a:cubicBezTo>
                    <a:pt x="93" y="49"/>
                    <a:pt x="73" y="25"/>
                    <a:pt x="80" y="3"/>
                  </a:cubicBezTo>
                  <a:lnTo>
                    <a:pt x="28" y="0"/>
                  </a:ln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26">
              <a:extLst>
                <a:ext uri="{FF2B5EF4-FFF2-40B4-BE49-F238E27FC236}">
                  <a16:creationId xmlns:a16="http://schemas.microsoft.com/office/drawing/2014/main" id="{97B06F99-1F34-4A5D-B4AA-6359E1E26F62}"/>
                </a:ext>
              </a:extLst>
            </p:cNvPr>
            <p:cNvSpPr>
              <a:spLocks/>
            </p:cNvSpPr>
            <p:nvPr/>
          </p:nvSpPr>
          <p:spPr bwMode="auto">
            <a:xfrm>
              <a:off x="7767638" y="3060700"/>
              <a:ext cx="280987" cy="220663"/>
            </a:xfrm>
            <a:custGeom>
              <a:avLst/>
              <a:gdLst>
                <a:gd name="T0" fmla="*/ 0 w 108"/>
                <a:gd name="T1" fmla="*/ 0 h 85"/>
                <a:gd name="T2" fmla="*/ 17 w 108"/>
                <a:gd name="T3" fmla="*/ 45 h 85"/>
                <a:gd name="T4" fmla="*/ 41 w 108"/>
                <a:gd name="T5" fmla="*/ 72 h 85"/>
                <a:gd name="T6" fmla="*/ 39 w 108"/>
                <a:gd name="T7" fmla="*/ 63 h 85"/>
                <a:gd name="T8" fmla="*/ 73 w 108"/>
                <a:gd name="T9" fmla="*/ 79 h 85"/>
                <a:gd name="T10" fmla="*/ 105 w 108"/>
                <a:gd name="T11" fmla="*/ 81 h 85"/>
                <a:gd name="T12" fmla="*/ 40 w 108"/>
                <a:gd name="T13" fmla="*/ 5 h 85"/>
                <a:gd name="T14" fmla="*/ 0 w 108"/>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85">
                  <a:moveTo>
                    <a:pt x="0" y="0"/>
                  </a:moveTo>
                  <a:cubicBezTo>
                    <a:pt x="1" y="2"/>
                    <a:pt x="5" y="23"/>
                    <a:pt x="17" y="45"/>
                  </a:cubicBezTo>
                  <a:cubicBezTo>
                    <a:pt x="29" y="68"/>
                    <a:pt x="41" y="75"/>
                    <a:pt x="41" y="72"/>
                  </a:cubicBezTo>
                  <a:cubicBezTo>
                    <a:pt x="40" y="70"/>
                    <a:pt x="38" y="61"/>
                    <a:pt x="39" y="63"/>
                  </a:cubicBezTo>
                  <a:cubicBezTo>
                    <a:pt x="41" y="64"/>
                    <a:pt x="47" y="73"/>
                    <a:pt x="73" y="79"/>
                  </a:cubicBezTo>
                  <a:cubicBezTo>
                    <a:pt x="98" y="85"/>
                    <a:pt x="108" y="82"/>
                    <a:pt x="105" y="81"/>
                  </a:cubicBezTo>
                  <a:cubicBezTo>
                    <a:pt x="102" y="80"/>
                    <a:pt x="40" y="5"/>
                    <a:pt x="40" y="5"/>
                  </a:cubicBezTo>
                  <a:lnTo>
                    <a:pt x="0"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27">
              <a:extLst>
                <a:ext uri="{FF2B5EF4-FFF2-40B4-BE49-F238E27FC236}">
                  <a16:creationId xmlns:a16="http://schemas.microsoft.com/office/drawing/2014/main" id="{5ECABA26-1A59-4AB5-A798-EE45FF330BDB}"/>
                </a:ext>
              </a:extLst>
            </p:cNvPr>
            <p:cNvSpPr>
              <a:spLocks/>
            </p:cNvSpPr>
            <p:nvPr/>
          </p:nvSpPr>
          <p:spPr bwMode="auto">
            <a:xfrm>
              <a:off x="8404225" y="2468563"/>
              <a:ext cx="187325" cy="330200"/>
            </a:xfrm>
            <a:custGeom>
              <a:avLst/>
              <a:gdLst>
                <a:gd name="T0" fmla="*/ 25 w 72"/>
                <a:gd name="T1" fmla="*/ 0 h 127"/>
                <a:gd name="T2" fmla="*/ 64 w 72"/>
                <a:gd name="T3" fmla="*/ 53 h 127"/>
                <a:gd name="T4" fmla="*/ 54 w 72"/>
                <a:gd name="T5" fmla="*/ 125 h 127"/>
                <a:gd name="T6" fmla="*/ 0 w 72"/>
                <a:gd name="T7" fmla="*/ 13 h 127"/>
                <a:gd name="T8" fmla="*/ 25 w 72"/>
                <a:gd name="T9" fmla="*/ 0 h 127"/>
              </a:gdLst>
              <a:ahLst/>
              <a:cxnLst>
                <a:cxn ang="0">
                  <a:pos x="T0" y="T1"/>
                </a:cxn>
                <a:cxn ang="0">
                  <a:pos x="T2" y="T3"/>
                </a:cxn>
                <a:cxn ang="0">
                  <a:pos x="T4" y="T5"/>
                </a:cxn>
                <a:cxn ang="0">
                  <a:pos x="T6" y="T7"/>
                </a:cxn>
                <a:cxn ang="0">
                  <a:pos x="T8" y="T9"/>
                </a:cxn>
              </a:cxnLst>
              <a:rect l="0" t="0" r="r" b="b"/>
              <a:pathLst>
                <a:path w="72" h="127">
                  <a:moveTo>
                    <a:pt x="25" y="0"/>
                  </a:moveTo>
                  <a:cubicBezTo>
                    <a:pt x="27" y="2"/>
                    <a:pt x="57" y="27"/>
                    <a:pt x="64" y="53"/>
                  </a:cubicBezTo>
                  <a:cubicBezTo>
                    <a:pt x="72" y="79"/>
                    <a:pt x="54" y="127"/>
                    <a:pt x="54" y="125"/>
                  </a:cubicBezTo>
                  <a:cubicBezTo>
                    <a:pt x="54" y="122"/>
                    <a:pt x="0" y="13"/>
                    <a:pt x="0" y="13"/>
                  </a:cubicBezTo>
                  <a:lnTo>
                    <a:pt x="25" y="0"/>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28">
              <a:extLst>
                <a:ext uri="{FF2B5EF4-FFF2-40B4-BE49-F238E27FC236}">
                  <a16:creationId xmlns:a16="http://schemas.microsoft.com/office/drawing/2014/main" id="{5A074BAE-B78A-42DA-85BE-18508146124D}"/>
                </a:ext>
              </a:extLst>
            </p:cNvPr>
            <p:cNvSpPr>
              <a:spLocks/>
            </p:cNvSpPr>
            <p:nvPr/>
          </p:nvSpPr>
          <p:spPr bwMode="auto">
            <a:xfrm>
              <a:off x="7650163" y="2447925"/>
              <a:ext cx="960437" cy="895350"/>
            </a:xfrm>
            <a:custGeom>
              <a:avLst/>
              <a:gdLst>
                <a:gd name="T0" fmla="*/ 0 w 369"/>
                <a:gd name="T1" fmla="*/ 130 h 345"/>
                <a:gd name="T2" fmla="*/ 46 w 369"/>
                <a:gd name="T3" fmla="*/ 254 h 345"/>
                <a:gd name="T4" fmla="*/ 78 w 369"/>
                <a:gd name="T5" fmla="*/ 261 h 345"/>
                <a:gd name="T6" fmla="*/ 106 w 369"/>
                <a:gd name="T7" fmla="*/ 302 h 345"/>
                <a:gd name="T8" fmla="*/ 341 w 369"/>
                <a:gd name="T9" fmla="*/ 268 h 345"/>
                <a:gd name="T10" fmla="*/ 360 w 369"/>
                <a:gd name="T11" fmla="*/ 168 h 345"/>
                <a:gd name="T12" fmla="*/ 344 w 369"/>
                <a:gd name="T13" fmla="*/ 133 h 345"/>
                <a:gd name="T14" fmla="*/ 335 w 369"/>
                <a:gd name="T15" fmla="*/ 62 h 345"/>
                <a:gd name="T16" fmla="*/ 279 w 369"/>
                <a:gd name="T17" fmla="*/ 10 h 345"/>
                <a:gd name="T18" fmla="*/ 46 w 369"/>
                <a:gd name="T19" fmla="*/ 53 h 345"/>
                <a:gd name="T20" fmla="*/ 0 w 369"/>
                <a:gd name="T21" fmla="*/ 130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69" h="345">
                  <a:moveTo>
                    <a:pt x="0" y="130"/>
                  </a:moveTo>
                  <a:cubicBezTo>
                    <a:pt x="0" y="130"/>
                    <a:pt x="36" y="239"/>
                    <a:pt x="46" y="254"/>
                  </a:cubicBezTo>
                  <a:cubicBezTo>
                    <a:pt x="55" y="269"/>
                    <a:pt x="78" y="261"/>
                    <a:pt x="78" y="261"/>
                  </a:cubicBezTo>
                  <a:cubicBezTo>
                    <a:pt x="78" y="261"/>
                    <a:pt x="82" y="288"/>
                    <a:pt x="106" y="302"/>
                  </a:cubicBezTo>
                  <a:cubicBezTo>
                    <a:pt x="180" y="345"/>
                    <a:pt x="281" y="333"/>
                    <a:pt x="341" y="268"/>
                  </a:cubicBezTo>
                  <a:cubicBezTo>
                    <a:pt x="366" y="240"/>
                    <a:pt x="369" y="194"/>
                    <a:pt x="360" y="168"/>
                  </a:cubicBezTo>
                  <a:cubicBezTo>
                    <a:pt x="351" y="142"/>
                    <a:pt x="344" y="133"/>
                    <a:pt x="344" y="133"/>
                  </a:cubicBezTo>
                  <a:cubicBezTo>
                    <a:pt x="344" y="133"/>
                    <a:pt x="346" y="89"/>
                    <a:pt x="335" y="62"/>
                  </a:cubicBezTo>
                  <a:cubicBezTo>
                    <a:pt x="325" y="35"/>
                    <a:pt x="315" y="20"/>
                    <a:pt x="279" y="10"/>
                  </a:cubicBezTo>
                  <a:cubicBezTo>
                    <a:pt x="243" y="0"/>
                    <a:pt x="90" y="23"/>
                    <a:pt x="46" y="53"/>
                  </a:cubicBezTo>
                  <a:cubicBezTo>
                    <a:pt x="3" y="83"/>
                    <a:pt x="0" y="130"/>
                    <a:pt x="0" y="130"/>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29">
              <a:extLst>
                <a:ext uri="{FF2B5EF4-FFF2-40B4-BE49-F238E27FC236}">
                  <a16:creationId xmlns:a16="http://schemas.microsoft.com/office/drawing/2014/main" id="{4B5C1226-8EAE-4970-AA4A-993564F4FD99}"/>
                </a:ext>
              </a:extLst>
            </p:cNvPr>
            <p:cNvSpPr>
              <a:spLocks/>
            </p:cNvSpPr>
            <p:nvPr/>
          </p:nvSpPr>
          <p:spPr bwMode="auto">
            <a:xfrm>
              <a:off x="8334375" y="2722563"/>
              <a:ext cx="193675" cy="88900"/>
            </a:xfrm>
            <a:custGeom>
              <a:avLst/>
              <a:gdLst>
                <a:gd name="T0" fmla="*/ 0 w 74"/>
                <a:gd name="T1" fmla="*/ 31 h 34"/>
                <a:gd name="T2" fmla="*/ 34 w 74"/>
                <a:gd name="T3" fmla="*/ 6 h 34"/>
                <a:gd name="T4" fmla="*/ 71 w 74"/>
                <a:gd name="T5" fmla="*/ 14 h 34"/>
                <a:gd name="T6" fmla="*/ 0 w 74"/>
                <a:gd name="T7" fmla="*/ 31 h 34"/>
              </a:gdLst>
              <a:ahLst/>
              <a:cxnLst>
                <a:cxn ang="0">
                  <a:pos x="T0" y="T1"/>
                </a:cxn>
                <a:cxn ang="0">
                  <a:pos x="T2" y="T3"/>
                </a:cxn>
                <a:cxn ang="0">
                  <a:pos x="T4" y="T5"/>
                </a:cxn>
                <a:cxn ang="0">
                  <a:pos x="T6" y="T7"/>
                </a:cxn>
              </a:cxnLst>
              <a:rect l="0" t="0" r="r" b="b"/>
              <a:pathLst>
                <a:path w="74" h="34">
                  <a:moveTo>
                    <a:pt x="0" y="31"/>
                  </a:moveTo>
                  <a:cubicBezTo>
                    <a:pt x="1" y="23"/>
                    <a:pt x="13" y="12"/>
                    <a:pt x="34" y="6"/>
                  </a:cubicBezTo>
                  <a:cubicBezTo>
                    <a:pt x="55" y="0"/>
                    <a:pt x="74" y="5"/>
                    <a:pt x="71" y="14"/>
                  </a:cubicBezTo>
                  <a:cubicBezTo>
                    <a:pt x="31" y="16"/>
                    <a:pt x="0" y="34"/>
                    <a:pt x="0"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30">
              <a:extLst>
                <a:ext uri="{FF2B5EF4-FFF2-40B4-BE49-F238E27FC236}">
                  <a16:creationId xmlns:a16="http://schemas.microsoft.com/office/drawing/2014/main" id="{B73851AE-7A8B-4EC8-9513-15D5CE37D13B}"/>
                </a:ext>
              </a:extLst>
            </p:cNvPr>
            <p:cNvSpPr>
              <a:spLocks/>
            </p:cNvSpPr>
            <p:nvPr/>
          </p:nvSpPr>
          <p:spPr bwMode="auto">
            <a:xfrm>
              <a:off x="7466013" y="2174875"/>
              <a:ext cx="1225550" cy="960438"/>
            </a:xfrm>
            <a:custGeom>
              <a:avLst/>
              <a:gdLst>
                <a:gd name="T0" fmla="*/ 157 w 471"/>
                <a:gd name="T1" fmla="*/ 272 h 370"/>
                <a:gd name="T2" fmla="*/ 171 w 471"/>
                <a:gd name="T3" fmla="*/ 324 h 370"/>
                <a:gd name="T4" fmla="*/ 159 w 471"/>
                <a:gd name="T5" fmla="*/ 322 h 370"/>
                <a:gd name="T6" fmla="*/ 133 w 471"/>
                <a:gd name="T7" fmla="*/ 299 h 370"/>
                <a:gd name="T8" fmla="*/ 96 w 471"/>
                <a:gd name="T9" fmla="*/ 317 h 370"/>
                <a:gd name="T10" fmla="*/ 131 w 471"/>
                <a:gd name="T11" fmla="*/ 370 h 370"/>
                <a:gd name="T12" fmla="*/ 64 w 471"/>
                <a:gd name="T13" fmla="*/ 213 h 370"/>
                <a:gd name="T14" fmla="*/ 339 w 471"/>
                <a:gd name="T15" fmla="*/ 47 h 370"/>
                <a:gd name="T16" fmla="*/ 334 w 471"/>
                <a:gd name="T17" fmla="*/ 69 h 370"/>
                <a:gd name="T18" fmla="*/ 413 w 471"/>
                <a:gd name="T19" fmla="*/ 0 h 370"/>
                <a:gd name="T20" fmla="*/ 381 w 471"/>
                <a:gd name="T21" fmla="*/ 189 h 370"/>
                <a:gd name="T22" fmla="*/ 401 w 471"/>
                <a:gd name="T23" fmla="*/ 184 h 370"/>
                <a:gd name="T24" fmla="*/ 160 w 471"/>
                <a:gd name="T25" fmla="*/ 244 h 370"/>
                <a:gd name="T26" fmla="*/ 157 w 471"/>
                <a:gd name="T27" fmla="*/ 272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1" h="370">
                  <a:moveTo>
                    <a:pt x="157" y="272"/>
                  </a:moveTo>
                  <a:cubicBezTo>
                    <a:pt x="157" y="274"/>
                    <a:pt x="169" y="305"/>
                    <a:pt x="171" y="324"/>
                  </a:cubicBezTo>
                  <a:cubicBezTo>
                    <a:pt x="173" y="336"/>
                    <a:pt x="160" y="321"/>
                    <a:pt x="159" y="322"/>
                  </a:cubicBezTo>
                  <a:cubicBezTo>
                    <a:pt x="156" y="322"/>
                    <a:pt x="133" y="299"/>
                    <a:pt x="133" y="299"/>
                  </a:cubicBezTo>
                  <a:cubicBezTo>
                    <a:pt x="133" y="299"/>
                    <a:pt x="104" y="296"/>
                    <a:pt x="96" y="317"/>
                  </a:cubicBezTo>
                  <a:cubicBezTo>
                    <a:pt x="87" y="338"/>
                    <a:pt x="131" y="370"/>
                    <a:pt x="131" y="370"/>
                  </a:cubicBezTo>
                  <a:cubicBezTo>
                    <a:pt x="98" y="369"/>
                    <a:pt x="0" y="254"/>
                    <a:pt x="64" y="213"/>
                  </a:cubicBezTo>
                  <a:cubicBezTo>
                    <a:pt x="92" y="13"/>
                    <a:pt x="274" y="118"/>
                    <a:pt x="339" y="47"/>
                  </a:cubicBezTo>
                  <a:cubicBezTo>
                    <a:pt x="339" y="62"/>
                    <a:pt x="331" y="70"/>
                    <a:pt x="334" y="69"/>
                  </a:cubicBezTo>
                  <a:cubicBezTo>
                    <a:pt x="349" y="62"/>
                    <a:pt x="374" y="55"/>
                    <a:pt x="413" y="0"/>
                  </a:cubicBezTo>
                  <a:cubicBezTo>
                    <a:pt x="471" y="139"/>
                    <a:pt x="371" y="190"/>
                    <a:pt x="381" y="189"/>
                  </a:cubicBezTo>
                  <a:cubicBezTo>
                    <a:pt x="390" y="188"/>
                    <a:pt x="401" y="184"/>
                    <a:pt x="401" y="184"/>
                  </a:cubicBezTo>
                  <a:cubicBezTo>
                    <a:pt x="387" y="245"/>
                    <a:pt x="203" y="243"/>
                    <a:pt x="160" y="244"/>
                  </a:cubicBezTo>
                  <a:lnTo>
                    <a:pt x="157" y="272"/>
                  </a:ln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31">
              <a:extLst>
                <a:ext uri="{FF2B5EF4-FFF2-40B4-BE49-F238E27FC236}">
                  <a16:creationId xmlns:a16="http://schemas.microsoft.com/office/drawing/2014/main" id="{9C087618-21D5-4ADE-BF00-D3421FAE6B49}"/>
                </a:ext>
              </a:extLst>
            </p:cNvPr>
            <p:cNvSpPr>
              <a:spLocks/>
            </p:cNvSpPr>
            <p:nvPr/>
          </p:nvSpPr>
          <p:spPr bwMode="auto">
            <a:xfrm>
              <a:off x="7673975" y="2870200"/>
              <a:ext cx="227012" cy="280988"/>
            </a:xfrm>
            <a:custGeom>
              <a:avLst/>
              <a:gdLst>
                <a:gd name="T0" fmla="*/ 9 w 87"/>
                <a:gd name="T1" fmla="*/ 44 h 108"/>
                <a:gd name="T2" fmla="*/ 26 w 87"/>
                <a:gd name="T3" fmla="*/ 84 h 108"/>
                <a:gd name="T4" fmla="*/ 64 w 87"/>
                <a:gd name="T5" fmla="*/ 106 h 108"/>
                <a:gd name="T6" fmla="*/ 85 w 87"/>
                <a:gd name="T7" fmla="*/ 72 h 108"/>
                <a:gd name="T8" fmla="*/ 9 w 87"/>
                <a:gd name="T9" fmla="*/ 44 h 108"/>
              </a:gdLst>
              <a:ahLst/>
              <a:cxnLst>
                <a:cxn ang="0">
                  <a:pos x="T0" y="T1"/>
                </a:cxn>
                <a:cxn ang="0">
                  <a:pos x="T2" y="T3"/>
                </a:cxn>
                <a:cxn ang="0">
                  <a:pos x="T4" y="T5"/>
                </a:cxn>
                <a:cxn ang="0">
                  <a:pos x="T6" y="T7"/>
                </a:cxn>
                <a:cxn ang="0">
                  <a:pos x="T8" y="T9"/>
                </a:cxn>
              </a:cxnLst>
              <a:rect l="0" t="0" r="r" b="b"/>
              <a:pathLst>
                <a:path w="87" h="108">
                  <a:moveTo>
                    <a:pt x="9" y="44"/>
                  </a:moveTo>
                  <a:cubicBezTo>
                    <a:pt x="0" y="58"/>
                    <a:pt x="14" y="72"/>
                    <a:pt x="26" y="84"/>
                  </a:cubicBezTo>
                  <a:cubicBezTo>
                    <a:pt x="38" y="96"/>
                    <a:pt x="45" y="108"/>
                    <a:pt x="64" y="106"/>
                  </a:cubicBezTo>
                  <a:cubicBezTo>
                    <a:pt x="81" y="104"/>
                    <a:pt x="87" y="87"/>
                    <a:pt x="85" y="72"/>
                  </a:cubicBezTo>
                  <a:cubicBezTo>
                    <a:pt x="80" y="39"/>
                    <a:pt x="37" y="0"/>
                    <a:pt x="9" y="44"/>
                  </a:cubicBezTo>
                  <a:close/>
                </a:path>
              </a:pathLst>
            </a:custGeom>
            <a:solidFill>
              <a:srgbClr val="FBD2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32">
              <a:extLst>
                <a:ext uri="{FF2B5EF4-FFF2-40B4-BE49-F238E27FC236}">
                  <a16:creationId xmlns:a16="http://schemas.microsoft.com/office/drawing/2014/main" id="{C3CA4D8A-182C-4F0C-8996-61412ECE3195}"/>
                </a:ext>
              </a:extLst>
            </p:cNvPr>
            <p:cNvSpPr>
              <a:spLocks/>
            </p:cNvSpPr>
            <p:nvPr/>
          </p:nvSpPr>
          <p:spPr bwMode="auto">
            <a:xfrm>
              <a:off x="7713663" y="2959100"/>
              <a:ext cx="160337" cy="195263"/>
            </a:xfrm>
            <a:custGeom>
              <a:avLst/>
              <a:gdLst>
                <a:gd name="T0" fmla="*/ 2 w 62"/>
                <a:gd name="T1" fmla="*/ 19 h 75"/>
                <a:gd name="T2" fmla="*/ 59 w 62"/>
                <a:gd name="T3" fmla="*/ 42 h 75"/>
                <a:gd name="T4" fmla="*/ 49 w 62"/>
                <a:gd name="T5" fmla="*/ 29 h 75"/>
                <a:gd name="T6" fmla="*/ 46 w 62"/>
                <a:gd name="T7" fmla="*/ 14 h 75"/>
                <a:gd name="T8" fmla="*/ 31 w 62"/>
                <a:gd name="T9" fmla="*/ 3 h 75"/>
                <a:gd name="T10" fmla="*/ 2 w 62"/>
                <a:gd name="T11" fmla="*/ 19 h 75"/>
              </a:gdLst>
              <a:ahLst/>
              <a:cxnLst>
                <a:cxn ang="0">
                  <a:pos x="T0" y="T1"/>
                </a:cxn>
                <a:cxn ang="0">
                  <a:pos x="T2" y="T3"/>
                </a:cxn>
                <a:cxn ang="0">
                  <a:pos x="T4" y="T5"/>
                </a:cxn>
                <a:cxn ang="0">
                  <a:pos x="T6" y="T7"/>
                </a:cxn>
                <a:cxn ang="0">
                  <a:pos x="T8" y="T9"/>
                </a:cxn>
                <a:cxn ang="0">
                  <a:pos x="T10" y="T11"/>
                </a:cxn>
              </a:cxnLst>
              <a:rect l="0" t="0" r="r" b="b"/>
              <a:pathLst>
                <a:path w="62" h="75">
                  <a:moveTo>
                    <a:pt x="2" y="19"/>
                  </a:moveTo>
                  <a:cubicBezTo>
                    <a:pt x="0" y="49"/>
                    <a:pt x="62" y="75"/>
                    <a:pt x="59" y="42"/>
                  </a:cubicBezTo>
                  <a:cubicBezTo>
                    <a:pt x="58" y="29"/>
                    <a:pt x="57" y="36"/>
                    <a:pt x="49" y="29"/>
                  </a:cubicBezTo>
                  <a:cubicBezTo>
                    <a:pt x="40" y="22"/>
                    <a:pt x="46" y="21"/>
                    <a:pt x="46" y="14"/>
                  </a:cubicBezTo>
                  <a:cubicBezTo>
                    <a:pt x="45" y="8"/>
                    <a:pt x="35" y="4"/>
                    <a:pt x="31" y="3"/>
                  </a:cubicBezTo>
                  <a:cubicBezTo>
                    <a:pt x="19" y="0"/>
                    <a:pt x="3" y="3"/>
                    <a:pt x="2" y="19"/>
                  </a:cubicBezTo>
                  <a:close/>
                </a:path>
              </a:pathLst>
            </a:custGeom>
            <a:solidFill>
              <a:srgbClr val="E8B6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33">
              <a:extLst>
                <a:ext uri="{FF2B5EF4-FFF2-40B4-BE49-F238E27FC236}">
                  <a16:creationId xmlns:a16="http://schemas.microsoft.com/office/drawing/2014/main" id="{C1B085CA-8AEE-4277-B512-937AB82607D2}"/>
                </a:ext>
              </a:extLst>
            </p:cNvPr>
            <p:cNvSpPr>
              <a:spLocks/>
            </p:cNvSpPr>
            <p:nvPr/>
          </p:nvSpPr>
          <p:spPr bwMode="auto">
            <a:xfrm>
              <a:off x="8186738" y="3041650"/>
              <a:ext cx="241300" cy="146050"/>
            </a:xfrm>
            <a:custGeom>
              <a:avLst/>
              <a:gdLst>
                <a:gd name="T0" fmla="*/ 89 w 93"/>
                <a:gd name="T1" fmla="*/ 0 h 56"/>
                <a:gd name="T2" fmla="*/ 60 w 93"/>
                <a:gd name="T3" fmla="*/ 49 h 56"/>
                <a:gd name="T4" fmla="*/ 0 w 93"/>
                <a:gd name="T5" fmla="*/ 25 h 56"/>
                <a:gd name="T6" fmla="*/ 89 w 93"/>
                <a:gd name="T7" fmla="*/ 0 h 56"/>
              </a:gdLst>
              <a:ahLst/>
              <a:cxnLst>
                <a:cxn ang="0">
                  <a:pos x="T0" y="T1"/>
                </a:cxn>
                <a:cxn ang="0">
                  <a:pos x="T2" y="T3"/>
                </a:cxn>
                <a:cxn ang="0">
                  <a:pos x="T4" y="T5"/>
                </a:cxn>
                <a:cxn ang="0">
                  <a:pos x="T6" y="T7"/>
                </a:cxn>
              </a:cxnLst>
              <a:rect l="0" t="0" r="r" b="b"/>
              <a:pathLst>
                <a:path w="93" h="56">
                  <a:moveTo>
                    <a:pt x="89" y="0"/>
                  </a:moveTo>
                  <a:cubicBezTo>
                    <a:pt x="89" y="3"/>
                    <a:pt x="93" y="42"/>
                    <a:pt x="60" y="49"/>
                  </a:cubicBezTo>
                  <a:cubicBezTo>
                    <a:pt x="27" y="56"/>
                    <a:pt x="0" y="25"/>
                    <a:pt x="0" y="25"/>
                  </a:cubicBezTo>
                  <a:cubicBezTo>
                    <a:pt x="24" y="31"/>
                    <a:pt x="75" y="18"/>
                    <a:pt x="89" y="0"/>
                  </a:cubicBezTo>
                  <a:close/>
                </a:path>
              </a:pathLst>
            </a:custGeom>
            <a:solidFill>
              <a:srgbClr val="A156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34">
              <a:extLst>
                <a:ext uri="{FF2B5EF4-FFF2-40B4-BE49-F238E27FC236}">
                  <a16:creationId xmlns:a16="http://schemas.microsoft.com/office/drawing/2014/main" id="{13A437C4-A9C6-414F-A59D-9512A96D3BBB}"/>
                </a:ext>
              </a:extLst>
            </p:cNvPr>
            <p:cNvSpPr>
              <a:spLocks noChangeArrowheads="1"/>
            </p:cNvSpPr>
            <p:nvPr/>
          </p:nvSpPr>
          <p:spPr bwMode="auto">
            <a:xfrm>
              <a:off x="8105775" y="2878138"/>
              <a:ext cx="65087" cy="109538"/>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35">
              <a:extLst>
                <a:ext uri="{FF2B5EF4-FFF2-40B4-BE49-F238E27FC236}">
                  <a16:creationId xmlns:a16="http://schemas.microsoft.com/office/drawing/2014/main" id="{2C44C539-A50C-4DA7-BB6A-B7D4E20CA88C}"/>
                </a:ext>
              </a:extLst>
            </p:cNvPr>
            <p:cNvSpPr>
              <a:spLocks noChangeArrowheads="1"/>
            </p:cNvSpPr>
            <p:nvPr/>
          </p:nvSpPr>
          <p:spPr bwMode="auto">
            <a:xfrm>
              <a:off x="8418513" y="2811463"/>
              <a:ext cx="65087" cy="106363"/>
            </a:xfrm>
            <a:prstGeom prst="ellipse">
              <a:avLst/>
            </a:pr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36">
              <a:extLst>
                <a:ext uri="{FF2B5EF4-FFF2-40B4-BE49-F238E27FC236}">
                  <a16:creationId xmlns:a16="http://schemas.microsoft.com/office/drawing/2014/main" id="{EF05F22A-26CA-4DB7-90E0-C3D83C0347DC}"/>
                </a:ext>
              </a:extLst>
            </p:cNvPr>
            <p:cNvSpPr>
              <a:spLocks/>
            </p:cNvSpPr>
            <p:nvPr/>
          </p:nvSpPr>
          <p:spPr bwMode="auto">
            <a:xfrm>
              <a:off x="8240713" y="2889250"/>
              <a:ext cx="193675" cy="220663"/>
            </a:xfrm>
            <a:custGeom>
              <a:avLst/>
              <a:gdLst>
                <a:gd name="T0" fmla="*/ 11 w 74"/>
                <a:gd name="T1" fmla="*/ 0 h 85"/>
                <a:gd name="T2" fmla="*/ 73 w 74"/>
                <a:gd name="T3" fmla="*/ 34 h 85"/>
                <a:gd name="T4" fmla="*/ 11 w 74"/>
                <a:gd name="T5" fmla="*/ 0 h 85"/>
              </a:gdLst>
              <a:ahLst/>
              <a:cxnLst>
                <a:cxn ang="0">
                  <a:pos x="T0" y="T1"/>
                </a:cxn>
                <a:cxn ang="0">
                  <a:pos x="T2" y="T3"/>
                </a:cxn>
                <a:cxn ang="0">
                  <a:pos x="T4" y="T5"/>
                </a:cxn>
              </a:cxnLst>
              <a:rect l="0" t="0" r="r" b="b"/>
              <a:pathLst>
                <a:path w="74" h="85">
                  <a:moveTo>
                    <a:pt x="11" y="0"/>
                  </a:moveTo>
                  <a:cubicBezTo>
                    <a:pt x="46" y="44"/>
                    <a:pt x="74" y="19"/>
                    <a:pt x="73" y="34"/>
                  </a:cubicBezTo>
                  <a:cubicBezTo>
                    <a:pt x="68" y="59"/>
                    <a:pt x="0" y="85"/>
                    <a:pt x="11" y="0"/>
                  </a:cubicBezTo>
                  <a:close/>
                </a:path>
              </a:pathLst>
            </a:custGeom>
            <a:solidFill>
              <a:srgbClr val="F9B7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37">
              <a:extLst>
                <a:ext uri="{FF2B5EF4-FFF2-40B4-BE49-F238E27FC236}">
                  <a16:creationId xmlns:a16="http://schemas.microsoft.com/office/drawing/2014/main" id="{8B3414E6-1D8C-42E5-A0F1-FAA0422D4A48}"/>
                </a:ext>
              </a:extLst>
            </p:cNvPr>
            <p:cNvSpPr>
              <a:spLocks/>
            </p:cNvSpPr>
            <p:nvPr/>
          </p:nvSpPr>
          <p:spPr bwMode="auto">
            <a:xfrm>
              <a:off x="8016875" y="2795588"/>
              <a:ext cx="193675" cy="88900"/>
            </a:xfrm>
            <a:custGeom>
              <a:avLst/>
              <a:gdLst>
                <a:gd name="T0" fmla="*/ 1 w 74"/>
                <a:gd name="T1" fmla="*/ 31 h 34"/>
                <a:gd name="T2" fmla="*/ 35 w 74"/>
                <a:gd name="T3" fmla="*/ 6 h 34"/>
                <a:gd name="T4" fmla="*/ 71 w 74"/>
                <a:gd name="T5" fmla="*/ 14 h 34"/>
                <a:gd name="T6" fmla="*/ 1 w 74"/>
                <a:gd name="T7" fmla="*/ 31 h 34"/>
              </a:gdLst>
              <a:ahLst/>
              <a:cxnLst>
                <a:cxn ang="0">
                  <a:pos x="T0" y="T1"/>
                </a:cxn>
                <a:cxn ang="0">
                  <a:pos x="T2" y="T3"/>
                </a:cxn>
                <a:cxn ang="0">
                  <a:pos x="T4" y="T5"/>
                </a:cxn>
                <a:cxn ang="0">
                  <a:pos x="T6" y="T7"/>
                </a:cxn>
              </a:cxnLst>
              <a:rect l="0" t="0" r="r" b="b"/>
              <a:pathLst>
                <a:path w="74" h="34">
                  <a:moveTo>
                    <a:pt x="1" y="31"/>
                  </a:moveTo>
                  <a:cubicBezTo>
                    <a:pt x="1" y="23"/>
                    <a:pt x="14" y="12"/>
                    <a:pt x="35" y="6"/>
                  </a:cubicBezTo>
                  <a:cubicBezTo>
                    <a:pt x="56" y="0"/>
                    <a:pt x="74" y="5"/>
                    <a:pt x="71" y="14"/>
                  </a:cubicBezTo>
                  <a:cubicBezTo>
                    <a:pt x="31" y="15"/>
                    <a:pt x="0" y="34"/>
                    <a:pt x="1" y="31"/>
                  </a:cubicBezTo>
                  <a:close/>
                </a:path>
              </a:pathLst>
            </a:custGeom>
            <a:solidFill>
              <a:srgbClr val="40404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42">
              <a:extLst>
                <a:ext uri="{FF2B5EF4-FFF2-40B4-BE49-F238E27FC236}">
                  <a16:creationId xmlns:a16="http://schemas.microsoft.com/office/drawing/2014/main" id="{3E884037-DE73-4733-9E14-43EC00EEB716}"/>
                </a:ext>
              </a:extLst>
            </p:cNvPr>
            <p:cNvSpPr>
              <a:spLocks/>
            </p:cNvSpPr>
            <p:nvPr/>
          </p:nvSpPr>
          <p:spPr bwMode="auto">
            <a:xfrm>
              <a:off x="8137525" y="2889250"/>
              <a:ext cx="22225" cy="44450"/>
            </a:xfrm>
            <a:custGeom>
              <a:avLst/>
              <a:gdLst>
                <a:gd name="T0" fmla="*/ 4 w 9"/>
                <a:gd name="T1" fmla="*/ 0 h 17"/>
                <a:gd name="T2" fmla="*/ 9 w 9"/>
                <a:gd name="T3" fmla="*/ 9 h 17"/>
                <a:gd name="T4" fmla="*/ 5 w 9"/>
                <a:gd name="T5" fmla="*/ 17 h 17"/>
                <a:gd name="T6" fmla="*/ 1 w 9"/>
                <a:gd name="T7" fmla="*/ 9 h 17"/>
                <a:gd name="T8" fmla="*/ 4 w 9"/>
                <a:gd name="T9" fmla="*/ 0 h 17"/>
              </a:gdLst>
              <a:ahLst/>
              <a:cxnLst>
                <a:cxn ang="0">
                  <a:pos x="T0" y="T1"/>
                </a:cxn>
                <a:cxn ang="0">
                  <a:pos x="T2" y="T3"/>
                </a:cxn>
                <a:cxn ang="0">
                  <a:pos x="T4" y="T5"/>
                </a:cxn>
                <a:cxn ang="0">
                  <a:pos x="T6" y="T7"/>
                </a:cxn>
                <a:cxn ang="0">
                  <a:pos x="T8" y="T9"/>
                </a:cxn>
              </a:cxnLst>
              <a:rect l="0" t="0" r="r" b="b"/>
              <a:pathLst>
                <a:path w="9" h="17">
                  <a:moveTo>
                    <a:pt x="4" y="0"/>
                  </a:moveTo>
                  <a:cubicBezTo>
                    <a:pt x="6" y="0"/>
                    <a:pt x="8" y="4"/>
                    <a:pt x="9" y="9"/>
                  </a:cubicBezTo>
                  <a:cubicBezTo>
                    <a:pt x="9" y="13"/>
                    <a:pt x="8" y="17"/>
                    <a:pt x="5" y="17"/>
                  </a:cubicBezTo>
                  <a:cubicBezTo>
                    <a:pt x="3" y="17"/>
                    <a:pt x="1" y="13"/>
                    <a:pt x="1" y="9"/>
                  </a:cubicBezTo>
                  <a:cubicBezTo>
                    <a:pt x="0" y="4"/>
                    <a:pt x="2" y="0"/>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43">
              <a:extLst>
                <a:ext uri="{FF2B5EF4-FFF2-40B4-BE49-F238E27FC236}">
                  <a16:creationId xmlns:a16="http://schemas.microsoft.com/office/drawing/2014/main" id="{6F6FAB46-19A4-493F-A9C1-C4F98DBE03FD}"/>
                </a:ext>
              </a:extLst>
            </p:cNvPr>
            <p:cNvSpPr>
              <a:spLocks/>
            </p:cNvSpPr>
            <p:nvPr/>
          </p:nvSpPr>
          <p:spPr bwMode="auto">
            <a:xfrm>
              <a:off x="8448675" y="2824163"/>
              <a:ext cx="23812" cy="44450"/>
            </a:xfrm>
            <a:custGeom>
              <a:avLst/>
              <a:gdLst>
                <a:gd name="T0" fmla="*/ 3 w 9"/>
                <a:gd name="T1" fmla="*/ 0 h 17"/>
                <a:gd name="T2" fmla="*/ 8 w 9"/>
                <a:gd name="T3" fmla="*/ 9 h 17"/>
                <a:gd name="T4" fmla="*/ 5 w 9"/>
                <a:gd name="T5" fmla="*/ 17 h 17"/>
                <a:gd name="T6" fmla="*/ 0 w 9"/>
                <a:gd name="T7" fmla="*/ 9 h 17"/>
                <a:gd name="T8" fmla="*/ 3 w 9"/>
                <a:gd name="T9" fmla="*/ 0 h 17"/>
              </a:gdLst>
              <a:ahLst/>
              <a:cxnLst>
                <a:cxn ang="0">
                  <a:pos x="T0" y="T1"/>
                </a:cxn>
                <a:cxn ang="0">
                  <a:pos x="T2" y="T3"/>
                </a:cxn>
                <a:cxn ang="0">
                  <a:pos x="T4" y="T5"/>
                </a:cxn>
                <a:cxn ang="0">
                  <a:pos x="T6" y="T7"/>
                </a:cxn>
                <a:cxn ang="0">
                  <a:pos x="T8" y="T9"/>
                </a:cxn>
              </a:cxnLst>
              <a:rect l="0" t="0" r="r" b="b"/>
              <a:pathLst>
                <a:path w="9" h="17">
                  <a:moveTo>
                    <a:pt x="3" y="0"/>
                  </a:moveTo>
                  <a:cubicBezTo>
                    <a:pt x="6" y="0"/>
                    <a:pt x="8" y="4"/>
                    <a:pt x="8" y="9"/>
                  </a:cubicBezTo>
                  <a:cubicBezTo>
                    <a:pt x="9" y="13"/>
                    <a:pt x="7" y="17"/>
                    <a:pt x="5" y="17"/>
                  </a:cubicBezTo>
                  <a:cubicBezTo>
                    <a:pt x="3" y="17"/>
                    <a:pt x="1" y="13"/>
                    <a:pt x="0" y="9"/>
                  </a:cubicBezTo>
                  <a:cubicBezTo>
                    <a:pt x="0" y="4"/>
                    <a:pt x="1" y="0"/>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Freeform 44">
              <a:extLst>
                <a:ext uri="{FF2B5EF4-FFF2-40B4-BE49-F238E27FC236}">
                  <a16:creationId xmlns:a16="http://schemas.microsoft.com/office/drawing/2014/main" id="{2F94BBA0-153C-495A-9F3F-1B1F001636D7}"/>
                </a:ext>
              </a:extLst>
            </p:cNvPr>
            <p:cNvSpPr>
              <a:spLocks/>
            </p:cNvSpPr>
            <p:nvPr/>
          </p:nvSpPr>
          <p:spPr bwMode="auto">
            <a:xfrm>
              <a:off x="8602663" y="3460750"/>
              <a:ext cx="773112" cy="417513"/>
            </a:xfrm>
            <a:custGeom>
              <a:avLst/>
              <a:gdLst>
                <a:gd name="T0" fmla="*/ 18 w 297"/>
                <a:gd name="T1" fmla="*/ 83 h 161"/>
                <a:gd name="T2" fmla="*/ 129 w 297"/>
                <a:gd name="T3" fmla="*/ 157 h 161"/>
                <a:gd name="T4" fmla="*/ 297 w 297"/>
                <a:gd name="T5" fmla="*/ 7 h 161"/>
                <a:gd name="T6" fmla="*/ 290 w 297"/>
                <a:gd name="T7" fmla="*/ 0 h 161"/>
                <a:gd name="T8" fmla="*/ 285 w 297"/>
                <a:gd name="T9" fmla="*/ 4 h 161"/>
                <a:gd name="T10" fmla="*/ 132 w 297"/>
                <a:gd name="T11" fmla="*/ 139 h 161"/>
                <a:gd name="T12" fmla="*/ 0 w 297"/>
                <a:gd name="T13" fmla="*/ 30 h 161"/>
                <a:gd name="T14" fmla="*/ 18 w 297"/>
                <a:gd name="T15" fmla="*/ 83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 h="161">
                  <a:moveTo>
                    <a:pt x="18" y="83"/>
                  </a:moveTo>
                  <a:cubicBezTo>
                    <a:pt x="67" y="117"/>
                    <a:pt x="124" y="155"/>
                    <a:pt x="129" y="157"/>
                  </a:cubicBezTo>
                  <a:cubicBezTo>
                    <a:pt x="138" y="161"/>
                    <a:pt x="297" y="7"/>
                    <a:pt x="297" y="7"/>
                  </a:cubicBezTo>
                  <a:cubicBezTo>
                    <a:pt x="290" y="0"/>
                    <a:pt x="290" y="0"/>
                    <a:pt x="290" y="0"/>
                  </a:cubicBezTo>
                  <a:cubicBezTo>
                    <a:pt x="288" y="1"/>
                    <a:pt x="287" y="3"/>
                    <a:pt x="285" y="4"/>
                  </a:cubicBezTo>
                  <a:cubicBezTo>
                    <a:pt x="249" y="36"/>
                    <a:pt x="136" y="137"/>
                    <a:pt x="132" y="139"/>
                  </a:cubicBezTo>
                  <a:cubicBezTo>
                    <a:pt x="129" y="140"/>
                    <a:pt x="29" y="55"/>
                    <a:pt x="0" y="30"/>
                  </a:cubicBezTo>
                  <a:cubicBezTo>
                    <a:pt x="6" y="46"/>
                    <a:pt x="12" y="64"/>
                    <a:pt x="18" y="83"/>
                  </a:cubicBezTo>
                  <a:close/>
                </a:path>
              </a:pathLst>
            </a:custGeom>
            <a:solidFill>
              <a:srgbClr val="0384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Freeform 45">
              <a:extLst>
                <a:ext uri="{FF2B5EF4-FFF2-40B4-BE49-F238E27FC236}">
                  <a16:creationId xmlns:a16="http://schemas.microsoft.com/office/drawing/2014/main" id="{8BE25CC1-27E6-4468-ABCB-40A0E2371309}"/>
                </a:ext>
              </a:extLst>
            </p:cNvPr>
            <p:cNvSpPr>
              <a:spLocks/>
            </p:cNvSpPr>
            <p:nvPr/>
          </p:nvSpPr>
          <p:spPr bwMode="auto">
            <a:xfrm>
              <a:off x="8186738" y="3057525"/>
              <a:ext cx="223837" cy="84138"/>
            </a:xfrm>
            <a:custGeom>
              <a:avLst/>
              <a:gdLst>
                <a:gd name="T0" fmla="*/ 83 w 86"/>
                <a:gd name="T1" fmla="*/ 0 h 32"/>
                <a:gd name="T2" fmla="*/ 0 w 86"/>
                <a:gd name="T3" fmla="*/ 19 h 32"/>
                <a:gd name="T4" fmla="*/ 15 w 86"/>
                <a:gd name="T5" fmla="*/ 32 h 32"/>
                <a:gd name="T6" fmla="*/ 84 w 86"/>
                <a:gd name="T7" fmla="*/ 11 h 32"/>
                <a:gd name="T8" fmla="*/ 83 w 86"/>
                <a:gd name="T9" fmla="*/ 0 h 32"/>
              </a:gdLst>
              <a:ahLst/>
              <a:cxnLst>
                <a:cxn ang="0">
                  <a:pos x="T0" y="T1"/>
                </a:cxn>
                <a:cxn ang="0">
                  <a:pos x="T2" y="T3"/>
                </a:cxn>
                <a:cxn ang="0">
                  <a:pos x="T4" y="T5"/>
                </a:cxn>
                <a:cxn ang="0">
                  <a:pos x="T6" y="T7"/>
                </a:cxn>
                <a:cxn ang="0">
                  <a:pos x="T8" y="T9"/>
                </a:cxn>
              </a:cxnLst>
              <a:rect l="0" t="0" r="r" b="b"/>
              <a:pathLst>
                <a:path w="86" h="32">
                  <a:moveTo>
                    <a:pt x="83" y="0"/>
                  </a:moveTo>
                  <a:cubicBezTo>
                    <a:pt x="64" y="15"/>
                    <a:pt x="21" y="25"/>
                    <a:pt x="0" y="19"/>
                  </a:cubicBezTo>
                  <a:cubicBezTo>
                    <a:pt x="0" y="19"/>
                    <a:pt x="5" y="25"/>
                    <a:pt x="15" y="32"/>
                  </a:cubicBezTo>
                  <a:cubicBezTo>
                    <a:pt x="37" y="30"/>
                    <a:pt x="78" y="22"/>
                    <a:pt x="84" y="11"/>
                  </a:cubicBezTo>
                  <a:cubicBezTo>
                    <a:pt x="86" y="9"/>
                    <a:pt x="84" y="4"/>
                    <a:pt x="8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Freeform 46">
              <a:extLst>
                <a:ext uri="{FF2B5EF4-FFF2-40B4-BE49-F238E27FC236}">
                  <a16:creationId xmlns:a16="http://schemas.microsoft.com/office/drawing/2014/main" id="{B40B503C-1233-4DDD-A430-9643947BA705}"/>
                </a:ext>
              </a:extLst>
            </p:cNvPr>
            <p:cNvSpPr>
              <a:spLocks/>
            </p:cNvSpPr>
            <p:nvPr/>
          </p:nvSpPr>
          <p:spPr bwMode="auto">
            <a:xfrm>
              <a:off x="7632700" y="2174875"/>
              <a:ext cx="962025" cy="552450"/>
            </a:xfrm>
            <a:custGeom>
              <a:avLst/>
              <a:gdLst>
                <a:gd name="T0" fmla="*/ 275 w 370"/>
                <a:gd name="T1" fmla="*/ 47 h 213"/>
                <a:gd name="T2" fmla="*/ 0 w 370"/>
                <a:gd name="T3" fmla="*/ 213 h 213"/>
                <a:gd name="T4" fmla="*/ 55 w 370"/>
                <a:gd name="T5" fmla="*/ 130 h 213"/>
                <a:gd name="T6" fmla="*/ 203 w 370"/>
                <a:gd name="T7" fmla="*/ 98 h 213"/>
                <a:gd name="T8" fmla="*/ 250 w 370"/>
                <a:gd name="T9" fmla="*/ 77 h 213"/>
                <a:gd name="T10" fmla="*/ 242 w 370"/>
                <a:gd name="T11" fmla="*/ 97 h 213"/>
                <a:gd name="T12" fmla="*/ 346 w 370"/>
                <a:gd name="T13" fmla="*/ 21 h 213"/>
                <a:gd name="T14" fmla="*/ 366 w 370"/>
                <a:gd name="T15" fmla="*/ 100 h 213"/>
                <a:gd name="T16" fmla="*/ 349 w 370"/>
                <a:gd name="T17" fmla="*/ 0 h 213"/>
                <a:gd name="T18" fmla="*/ 270 w 370"/>
                <a:gd name="T19" fmla="*/ 69 h 213"/>
                <a:gd name="T20" fmla="*/ 275 w 370"/>
                <a:gd name="T21" fmla="*/ 47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13">
                  <a:moveTo>
                    <a:pt x="275" y="47"/>
                  </a:moveTo>
                  <a:cubicBezTo>
                    <a:pt x="210" y="118"/>
                    <a:pt x="28" y="13"/>
                    <a:pt x="0" y="213"/>
                  </a:cubicBezTo>
                  <a:cubicBezTo>
                    <a:pt x="0" y="213"/>
                    <a:pt x="18" y="162"/>
                    <a:pt x="55" y="130"/>
                  </a:cubicBezTo>
                  <a:cubicBezTo>
                    <a:pt x="92" y="98"/>
                    <a:pt x="176" y="104"/>
                    <a:pt x="203" y="98"/>
                  </a:cubicBezTo>
                  <a:cubicBezTo>
                    <a:pt x="231" y="92"/>
                    <a:pt x="250" y="77"/>
                    <a:pt x="250" y="77"/>
                  </a:cubicBezTo>
                  <a:cubicBezTo>
                    <a:pt x="242" y="97"/>
                    <a:pt x="242" y="97"/>
                    <a:pt x="242" y="97"/>
                  </a:cubicBezTo>
                  <a:cubicBezTo>
                    <a:pt x="277" y="98"/>
                    <a:pt x="318" y="75"/>
                    <a:pt x="346" y="21"/>
                  </a:cubicBezTo>
                  <a:cubicBezTo>
                    <a:pt x="354" y="43"/>
                    <a:pt x="368" y="62"/>
                    <a:pt x="366" y="100"/>
                  </a:cubicBezTo>
                  <a:cubicBezTo>
                    <a:pt x="370" y="73"/>
                    <a:pt x="366" y="40"/>
                    <a:pt x="349" y="0"/>
                  </a:cubicBezTo>
                  <a:cubicBezTo>
                    <a:pt x="310" y="55"/>
                    <a:pt x="285" y="62"/>
                    <a:pt x="270" y="69"/>
                  </a:cubicBezTo>
                  <a:cubicBezTo>
                    <a:pt x="267" y="70"/>
                    <a:pt x="275" y="62"/>
                    <a:pt x="275" y="47"/>
                  </a:cubicBezTo>
                  <a:close/>
                </a:path>
              </a:pathLst>
            </a:custGeom>
            <a:solidFill>
              <a:srgbClr val="48484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65" name="Rectangle 24">
            <a:extLst>
              <a:ext uri="{FF2B5EF4-FFF2-40B4-BE49-F238E27FC236}">
                <a16:creationId xmlns:a16="http://schemas.microsoft.com/office/drawing/2014/main" id="{5AE82ED3-F616-4F19-9BB2-88F3AAC1BC73}"/>
              </a:ext>
            </a:extLst>
          </p:cNvPr>
          <p:cNvSpPr/>
          <p:nvPr userDrawn="1"/>
        </p:nvSpPr>
        <p:spPr>
          <a:xfrm>
            <a:off x="512583" y="1299129"/>
            <a:ext cx="6999869" cy="2239524"/>
          </a:xfrm>
          <a:prstGeom prst="rect">
            <a:avLst/>
          </a:prstGeom>
        </p:spPr>
        <p:txBody>
          <a:bodyPr wrap="square">
            <a:spAutoFit/>
          </a:bodyPr>
          <a:lstStyle/>
          <a:p>
            <a:pPr marL="171450" indent="-171450" algn="l">
              <a:lnSpc>
                <a:spcPct val="150000"/>
              </a:lnSpc>
              <a:buFont typeface="Arial" panose="020B0604020202020204" pitchFamily="34" charset="0"/>
              <a:buChar char="•"/>
            </a:pPr>
            <a:r>
              <a:rPr lang="en-US" sz="2400">
                <a:solidFill>
                  <a:schemeClr val="tx1">
                    <a:lumMod val="75000"/>
                    <a:lumOff val="25000"/>
                  </a:schemeClr>
                </a:solidFill>
                <a:latin typeface="Segoe UI Light" panose="020B0502040204020203" pitchFamily="34" charset="0"/>
                <a:cs typeface="Segoe UI Light" panose="020B0502040204020203" pitchFamily="34" charset="0"/>
              </a:rPr>
              <a:t>Wireless network: </a:t>
            </a:r>
            <a:r>
              <a:rPr lang="en-US" sz="2400">
                <a:solidFill>
                  <a:schemeClr val="tx1">
                    <a:lumMod val="75000"/>
                    <a:lumOff val="25000"/>
                  </a:schemeClr>
                </a:solidFill>
                <a:latin typeface="Segoe UI Semibold" panose="020B0702040204020203" pitchFamily="34" charset="0"/>
                <a:cs typeface="Segoe UI Semibold" panose="020B0702040204020203" pitchFamily="34" charset="0"/>
              </a:rPr>
              <a:t>Your </a:t>
            </a:r>
            <a:r>
              <a:rPr lang="en-US" sz="2400" err="1">
                <a:solidFill>
                  <a:schemeClr val="tx1">
                    <a:lumMod val="75000"/>
                    <a:lumOff val="25000"/>
                  </a:schemeClr>
                </a:solidFill>
                <a:latin typeface="Segoe UI Semibold" panose="020B0702040204020203" pitchFamily="34" charset="0"/>
                <a:cs typeface="Segoe UI Semibold" panose="020B0702040204020203" pitchFamily="34" charset="0"/>
              </a:rPr>
              <a:t>WiFi</a:t>
            </a:r>
            <a:r>
              <a:rPr lang="en-US" sz="2400">
                <a:solidFill>
                  <a:schemeClr val="tx1">
                    <a:lumMod val="75000"/>
                    <a:lumOff val="25000"/>
                  </a:schemeClr>
                </a:solidFill>
                <a:latin typeface="Segoe UI Semibold" panose="020B0702040204020203" pitchFamily="34" charset="0"/>
                <a:cs typeface="Segoe UI Semibold" panose="020B0702040204020203" pitchFamily="34" charset="0"/>
              </a:rPr>
              <a:t> SSID</a:t>
            </a:r>
          </a:p>
          <a:p>
            <a:pPr marL="171450" indent="-171450" algn="l">
              <a:lnSpc>
                <a:spcPct val="150000"/>
              </a:lnSpc>
              <a:buFont typeface="Arial" panose="020B0604020202020204" pitchFamily="34" charset="0"/>
              <a:buChar char="•"/>
            </a:pPr>
            <a:r>
              <a:rPr lang="en-US" sz="2400">
                <a:solidFill>
                  <a:schemeClr val="tx1">
                    <a:lumMod val="75000"/>
                    <a:lumOff val="25000"/>
                  </a:schemeClr>
                </a:solidFill>
                <a:latin typeface="Segoe UI Light" panose="020B0502040204020203" pitchFamily="34" charset="0"/>
                <a:cs typeface="Segoe UI Light" panose="020B0502040204020203" pitchFamily="34" charset="0"/>
              </a:rPr>
              <a:t>Login details:</a:t>
            </a:r>
          </a:p>
          <a:p>
            <a:pPr marL="628650" lvl="1" indent="-171450" algn="l">
              <a:lnSpc>
                <a:spcPct val="150000"/>
              </a:lnSpc>
              <a:buFont typeface="Arial" panose="020B0604020202020204" pitchFamily="34" charset="0"/>
              <a:buChar char="•"/>
            </a:pPr>
            <a:r>
              <a:rPr lang="en-US" sz="2400">
                <a:solidFill>
                  <a:schemeClr val="tx1">
                    <a:lumMod val="75000"/>
                    <a:lumOff val="25000"/>
                  </a:schemeClr>
                </a:solidFill>
                <a:latin typeface="Segoe UI Light" panose="020B0502040204020203" pitchFamily="34" charset="0"/>
                <a:cs typeface="Segoe UI Light" panose="020B0502040204020203" pitchFamily="34" charset="0"/>
              </a:rPr>
              <a:t>Guest Username: </a:t>
            </a:r>
            <a:r>
              <a:rPr lang="en-US" sz="2400">
                <a:solidFill>
                  <a:schemeClr val="tx1">
                    <a:lumMod val="75000"/>
                    <a:lumOff val="25000"/>
                  </a:schemeClr>
                </a:solidFill>
                <a:latin typeface="Segoe UI Semibold" panose="020B0702040204020203" pitchFamily="34" charset="0"/>
                <a:cs typeface="Segoe UI Semibold" panose="020B0702040204020203" pitchFamily="34" charset="0"/>
              </a:rPr>
              <a:t>-</a:t>
            </a:r>
          </a:p>
          <a:p>
            <a:pPr marL="628650" lvl="1" indent="-171450" algn="l">
              <a:lnSpc>
                <a:spcPct val="150000"/>
              </a:lnSpc>
              <a:buFont typeface="Arial" panose="020B0604020202020204" pitchFamily="34" charset="0"/>
              <a:buChar char="•"/>
            </a:pPr>
            <a:r>
              <a:rPr lang="en-US" sz="2400">
                <a:solidFill>
                  <a:schemeClr val="tx1">
                    <a:lumMod val="75000"/>
                    <a:lumOff val="25000"/>
                  </a:schemeClr>
                </a:solidFill>
                <a:latin typeface="Segoe UI Light" panose="020B0502040204020203" pitchFamily="34" charset="0"/>
                <a:cs typeface="Segoe UI Light" panose="020B0502040204020203" pitchFamily="34" charset="0"/>
              </a:rPr>
              <a:t>Guest Password: </a:t>
            </a:r>
            <a:r>
              <a:rPr lang="en-US" sz="2400">
                <a:solidFill>
                  <a:schemeClr val="tx1">
                    <a:lumMod val="75000"/>
                    <a:lumOff val="25000"/>
                  </a:schemeClr>
                </a:solidFill>
                <a:latin typeface="Segoe UI Semibold" panose="020B0702040204020203" pitchFamily="34" charset="0"/>
                <a:cs typeface="Segoe UI Semibold" panose="020B0702040204020203" pitchFamily="34" charset="0"/>
              </a:rPr>
              <a:t>-</a:t>
            </a:r>
          </a:p>
        </p:txBody>
      </p:sp>
    </p:spTree>
    <p:extLst>
      <p:ext uri="{BB962C8B-B14F-4D97-AF65-F5344CB8AC3E}">
        <p14:creationId xmlns:p14="http://schemas.microsoft.com/office/powerpoint/2010/main" val="18622161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arePoint Stain (One column)">
    <p:spTree>
      <p:nvGrpSpPr>
        <p:cNvPr id="1" name=""/>
        <p:cNvGrpSpPr/>
        <p:nvPr/>
      </p:nvGrpSpPr>
      <p:grpSpPr>
        <a:xfrm>
          <a:off x="0" y="0"/>
          <a:ext cx="0" cy="0"/>
          <a:chOff x="0" y="0"/>
          <a:chExt cx="0" cy="0"/>
        </a:xfrm>
      </p:grpSpPr>
      <p:grpSp>
        <p:nvGrpSpPr>
          <p:cNvPr id="5" name="Group 4"/>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3" name="Gráfico 42">
            <a:extLst>
              <a:ext uri="{FF2B5EF4-FFF2-40B4-BE49-F238E27FC236}">
                <a16:creationId xmlns:a16="http://schemas.microsoft.com/office/drawing/2014/main" id="{473BDA5F-E4FA-4E27-B2F3-4A42BD17431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47" name="Grupo 46">
            <a:extLst>
              <a:ext uri="{FF2B5EF4-FFF2-40B4-BE49-F238E27FC236}">
                <a16:creationId xmlns:a16="http://schemas.microsoft.com/office/drawing/2014/main" id="{3700108A-9244-4955-A4B4-58811E0E3868}"/>
              </a:ext>
            </a:extLst>
          </p:cNvPr>
          <p:cNvGrpSpPr/>
          <p:nvPr userDrawn="1"/>
        </p:nvGrpSpPr>
        <p:grpSpPr>
          <a:xfrm>
            <a:off x="9813631" y="6311629"/>
            <a:ext cx="2305226" cy="464331"/>
            <a:chOff x="9955553" y="5742544"/>
            <a:chExt cx="2305226" cy="464331"/>
          </a:xfrm>
        </p:grpSpPr>
        <p:sp>
          <p:nvSpPr>
            <p:cNvPr id="48" name="CuadroTexto 47">
              <a:extLst>
                <a:ext uri="{FF2B5EF4-FFF2-40B4-BE49-F238E27FC236}">
                  <a16:creationId xmlns:a16="http://schemas.microsoft.com/office/drawing/2014/main" id="{AEC0325A-889A-4DA6-BE94-47C5C48421B1}"/>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49" name="Imagen 48">
              <a:extLst>
                <a:ext uri="{FF2B5EF4-FFF2-40B4-BE49-F238E27FC236}">
                  <a16:creationId xmlns:a16="http://schemas.microsoft.com/office/drawing/2014/main" id="{6B634C4A-4272-4F5A-965A-3349E9011DF2}"/>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1964036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harePoint Stain (Two columns)">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6BD51C8F-FAD3-49C7-8FA0-D1F16DC7B206}"/>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378318D1-D356-4CB8-9CE7-2930309F0BEE}"/>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F87E20FF-B4FD-4423-8C09-6B749221E11B}"/>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31A27448-AABB-4C92-8CCE-EB4AC956E7BE}"/>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46DE8D1-DEA4-498A-8241-604D9055DB7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DBFBEA68-4901-4D42-B26F-5BBBF09FCD2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DF434FFD-FE52-4725-80AD-5DB775048B0B}"/>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4FBE42B-30C2-4608-95D6-CC3AEEC15B53}"/>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849B61E7-6BD6-4644-8C6E-9EFA6A35AF1A}"/>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FFA93F16-80B8-4BD6-9351-380B6C09212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7D4B32FF-668E-43E9-BF32-35D64936D4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3BDC123F-FAF9-48D9-B69A-C0D86E54D730}"/>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4D115CB-84E2-4C8A-A9EC-5927196BB93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3DBE20F-AFB3-42A5-AC63-E6C3A7A90B2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82FA7D4C-B4E1-4164-AA6A-FB4BA0081EE8}"/>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CE661C9-D8B0-447E-A7A9-910F363957CE}"/>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0490E16C-9F53-44FB-B743-4D274C6CD43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F3C257D6-E095-4792-9AE5-BBCE65DC1725}"/>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E678601-699D-4F7A-94CA-AB09F1657D3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3" name="Gráfico 42">
            <a:extLst>
              <a:ext uri="{FF2B5EF4-FFF2-40B4-BE49-F238E27FC236}">
                <a16:creationId xmlns:a16="http://schemas.microsoft.com/office/drawing/2014/main" id="{9A67DD2C-7332-42FD-9120-70F182302FC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64" name="Grupo 63">
            <a:extLst>
              <a:ext uri="{FF2B5EF4-FFF2-40B4-BE49-F238E27FC236}">
                <a16:creationId xmlns:a16="http://schemas.microsoft.com/office/drawing/2014/main" id="{B61A5D99-E086-4ED1-8C10-CB83757BECD0}"/>
              </a:ext>
            </a:extLst>
          </p:cNvPr>
          <p:cNvGrpSpPr/>
          <p:nvPr userDrawn="1"/>
        </p:nvGrpSpPr>
        <p:grpSpPr>
          <a:xfrm>
            <a:off x="9813631" y="6311629"/>
            <a:ext cx="2305226" cy="464331"/>
            <a:chOff x="9955553" y="5742544"/>
            <a:chExt cx="2305226" cy="464331"/>
          </a:xfrm>
        </p:grpSpPr>
        <p:sp>
          <p:nvSpPr>
            <p:cNvPr id="70" name="CuadroTexto 69">
              <a:extLst>
                <a:ext uri="{FF2B5EF4-FFF2-40B4-BE49-F238E27FC236}">
                  <a16:creationId xmlns:a16="http://schemas.microsoft.com/office/drawing/2014/main" id="{F38ACE6C-B008-4B1A-92FB-624F7F57E189}"/>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1" name="Imagen 70">
              <a:extLst>
                <a:ext uri="{FF2B5EF4-FFF2-40B4-BE49-F238E27FC236}">
                  <a16:creationId xmlns:a16="http://schemas.microsoft.com/office/drawing/2014/main" id="{A22B56BE-9117-4C67-90D9-9ECE972D5929}"/>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3029248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B47420F5-DE9A-48B6-9340-C39997840CC2}"/>
              </a:ext>
            </a:extLst>
          </p:cNvPr>
          <p:cNvGrpSpPr/>
          <p:nvPr userDrawn="1"/>
        </p:nvGrpSpPr>
        <p:grpSpPr>
          <a:xfrm>
            <a:off x="7813397" y="-713781"/>
            <a:ext cx="4981868" cy="3747927"/>
            <a:chOff x="2432790" y="730250"/>
            <a:chExt cx="7132330" cy="5365749"/>
          </a:xfrm>
          <a:solidFill>
            <a:srgbClr val="056B70"/>
          </a:solidFill>
        </p:grpSpPr>
        <p:sp>
          <p:nvSpPr>
            <p:cNvPr id="47" name="Freeform 5">
              <a:extLst>
                <a:ext uri="{FF2B5EF4-FFF2-40B4-BE49-F238E27FC236}">
                  <a16:creationId xmlns:a16="http://schemas.microsoft.com/office/drawing/2014/main" id="{77261CB0-8751-4D03-A50A-CFC306C12790}"/>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15FE3ED8-D370-494A-9F12-7B788381C08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052AA932-4363-487C-99C1-AC4B5DD5AEA7}"/>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E589DC6F-CF52-4AD2-9B69-5CCFA5086AD2}"/>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2392F362-B992-4E96-8AD5-98D8DA254696}"/>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D71143F8-5936-409A-B650-DE4E3FBDF924}"/>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EB4434CC-22B7-4C03-A819-1394B96D532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D3D65407-DBDA-4217-8868-C6F192A8FEA7}"/>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9CBE4522-C8AE-4318-BE01-DE66B3614A3A}"/>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B56F148-AE73-4554-A6E0-12AA28A7AE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E8FC3E2A-F2C8-4ADC-8BE8-216139BF9711}"/>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D8AE03E3-A730-40AF-8F4A-F44238EE58D9}"/>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8DAE5116-FE1F-4D5A-8AC1-483DDC14B4D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7F7DDE99-67E1-4AEC-B1DF-E6D6561B64E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7847180-AE37-4C72-97D0-74CC440D2DE0}"/>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82ED8DDF-2CC2-4454-B584-8888578F05BA}"/>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7B9F63F2-28D9-46E9-A9C6-BFD236700E2F}"/>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B7CA5041-6FDB-49BE-953E-021769A98FA6}"/>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3" name="Gráfico 42">
            <a:extLst>
              <a:ext uri="{FF2B5EF4-FFF2-40B4-BE49-F238E27FC236}">
                <a16:creationId xmlns:a16="http://schemas.microsoft.com/office/drawing/2014/main" id="{4C4E5227-BAD6-49C7-A357-336B89A3DCD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64" name="Grupo 63">
            <a:extLst>
              <a:ext uri="{FF2B5EF4-FFF2-40B4-BE49-F238E27FC236}">
                <a16:creationId xmlns:a16="http://schemas.microsoft.com/office/drawing/2014/main" id="{29243132-12FD-4BEE-9958-884EEB8D8901}"/>
              </a:ext>
            </a:extLst>
          </p:cNvPr>
          <p:cNvGrpSpPr/>
          <p:nvPr userDrawn="1"/>
        </p:nvGrpSpPr>
        <p:grpSpPr>
          <a:xfrm>
            <a:off x="9813631" y="6311629"/>
            <a:ext cx="2305226" cy="464331"/>
            <a:chOff x="9955553" y="5742544"/>
            <a:chExt cx="2305226" cy="464331"/>
          </a:xfrm>
        </p:grpSpPr>
        <p:sp>
          <p:nvSpPr>
            <p:cNvPr id="70" name="CuadroTexto 69">
              <a:extLst>
                <a:ext uri="{FF2B5EF4-FFF2-40B4-BE49-F238E27FC236}">
                  <a16:creationId xmlns:a16="http://schemas.microsoft.com/office/drawing/2014/main" id="{C3D0C484-7500-4E36-A918-0B094C94F9BB}"/>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1" name="Imagen 70">
              <a:extLst>
                <a:ext uri="{FF2B5EF4-FFF2-40B4-BE49-F238E27FC236}">
                  <a16:creationId xmlns:a16="http://schemas.microsoft.com/office/drawing/2014/main" id="{B9178A60-331B-4740-9A42-39C4C537FDED}"/>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1289999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arePoint Stain (One column. Blue)">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0384DA"/>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3" name="Gráfico 42">
            <a:extLst>
              <a:ext uri="{FF2B5EF4-FFF2-40B4-BE49-F238E27FC236}">
                <a16:creationId xmlns:a16="http://schemas.microsoft.com/office/drawing/2014/main" id="{5C1B3E47-E544-42A2-8CD7-1EA246ACB29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64" name="Grupo 63">
            <a:extLst>
              <a:ext uri="{FF2B5EF4-FFF2-40B4-BE49-F238E27FC236}">
                <a16:creationId xmlns:a16="http://schemas.microsoft.com/office/drawing/2014/main" id="{93D759BA-3A8E-42B0-9443-AA87E7974D4E}"/>
              </a:ext>
            </a:extLst>
          </p:cNvPr>
          <p:cNvGrpSpPr/>
          <p:nvPr userDrawn="1"/>
        </p:nvGrpSpPr>
        <p:grpSpPr>
          <a:xfrm>
            <a:off x="9813631" y="6311629"/>
            <a:ext cx="2305226" cy="464331"/>
            <a:chOff x="9955553" y="5742544"/>
            <a:chExt cx="2305226" cy="464331"/>
          </a:xfrm>
        </p:grpSpPr>
        <p:sp>
          <p:nvSpPr>
            <p:cNvPr id="69" name="CuadroTexto 68">
              <a:extLst>
                <a:ext uri="{FF2B5EF4-FFF2-40B4-BE49-F238E27FC236}">
                  <a16:creationId xmlns:a16="http://schemas.microsoft.com/office/drawing/2014/main" id="{28DEDD6C-2268-47BD-9F4C-3DBE60EA3721}"/>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0" name="Imagen 69">
              <a:extLst>
                <a:ext uri="{FF2B5EF4-FFF2-40B4-BE49-F238E27FC236}">
                  <a16:creationId xmlns:a16="http://schemas.microsoft.com/office/drawing/2014/main" id="{D5B5EE46-8B96-4AEE-BFED-F83E3A422EAE}"/>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35751457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arePoint Stain (Two columns. Blu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0384DA"/>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rgbClr val="0384DA"/>
                </a:solidFill>
              </a:endParaRPr>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3" name="Gráfico 42">
            <a:extLst>
              <a:ext uri="{FF2B5EF4-FFF2-40B4-BE49-F238E27FC236}">
                <a16:creationId xmlns:a16="http://schemas.microsoft.com/office/drawing/2014/main" id="{D6FCEA2A-487D-4BA4-81C4-7352D19948EF}"/>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64" name="Grupo 63">
            <a:extLst>
              <a:ext uri="{FF2B5EF4-FFF2-40B4-BE49-F238E27FC236}">
                <a16:creationId xmlns:a16="http://schemas.microsoft.com/office/drawing/2014/main" id="{6327C1A6-7952-41B2-9C62-34877F839A5D}"/>
              </a:ext>
            </a:extLst>
          </p:cNvPr>
          <p:cNvGrpSpPr/>
          <p:nvPr userDrawn="1"/>
        </p:nvGrpSpPr>
        <p:grpSpPr>
          <a:xfrm>
            <a:off x="9813631" y="6311629"/>
            <a:ext cx="2305226" cy="464331"/>
            <a:chOff x="9955553" y="5742544"/>
            <a:chExt cx="2305226" cy="464331"/>
          </a:xfrm>
        </p:grpSpPr>
        <p:sp>
          <p:nvSpPr>
            <p:cNvPr id="70" name="CuadroTexto 69">
              <a:extLst>
                <a:ext uri="{FF2B5EF4-FFF2-40B4-BE49-F238E27FC236}">
                  <a16:creationId xmlns:a16="http://schemas.microsoft.com/office/drawing/2014/main" id="{77361846-B294-43AE-B586-1BAB57584EE2}"/>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1" name="Imagen 70">
              <a:extLst>
                <a:ext uri="{FF2B5EF4-FFF2-40B4-BE49-F238E27FC236}">
                  <a16:creationId xmlns:a16="http://schemas.microsoft.com/office/drawing/2014/main" id="{2460510C-2845-4637-ADF7-71BB0123CA1C}"/>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31438707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Blu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0384DA"/>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3" name="Gráfico 42">
            <a:extLst>
              <a:ext uri="{FF2B5EF4-FFF2-40B4-BE49-F238E27FC236}">
                <a16:creationId xmlns:a16="http://schemas.microsoft.com/office/drawing/2014/main" id="{BA77E185-C254-4031-9600-4F8DFB0A295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64" name="Grupo 63">
            <a:extLst>
              <a:ext uri="{FF2B5EF4-FFF2-40B4-BE49-F238E27FC236}">
                <a16:creationId xmlns:a16="http://schemas.microsoft.com/office/drawing/2014/main" id="{F11E9C00-6E3F-445A-86EB-E9BD3D25DF3D}"/>
              </a:ext>
            </a:extLst>
          </p:cNvPr>
          <p:cNvGrpSpPr/>
          <p:nvPr userDrawn="1"/>
        </p:nvGrpSpPr>
        <p:grpSpPr>
          <a:xfrm>
            <a:off x="9813631" y="6311629"/>
            <a:ext cx="2305226" cy="464331"/>
            <a:chOff x="9955553" y="5742544"/>
            <a:chExt cx="2305226" cy="464331"/>
          </a:xfrm>
        </p:grpSpPr>
        <p:sp>
          <p:nvSpPr>
            <p:cNvPr id="70" name="CuadroTexto 69">
              <a:extLst>
                <a:ext uri="{FF2B5EF4-FFF2-40B4-BE49-F238E27FC236}">
                  <a16:creationId xmlns:a16="http://schemas.microsoft.com/office/drawing/2014/main" id="{B8897640-675B-41DE-85E8-37CFEB66A989}"/>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1" name="Imagen 70">
              <a:extLst>
                <a:ext uri="{FF2B5EF4-FFF2-40B4-BE49-F238E27FC236}">
                  <a16:creationId xmlns:a16="http://schemas.microsoft.com/office/drawing/2014/main" id="{68A303FB-2E30-452C-8238-4FCDA5AFAB4A}"/>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3285449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harePoint Stain (One column. Dark Grey)">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CCCCCC"/>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3" name="Gráfico 42">
            <a:extLst>
              <a:ext uri="{FF2B5EF4-FFF2-40B4-BE49-F238E27FC236}">
                <a16:creationId xmlns:a16="http://schemas.microsoft.com/office/drawing/2014/main" id="{AEDFFBB4-76BF-4772-B3BE-32E7DAA5EB3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64" name="Grupo 63">
            <a:extLst>
              <a:ext uri="{FF2B5EF4-FFF2-40B4-BE49-F238E27FC236}">
                <a16:creationId xmlns:a16="http://schemas.microsoft.com/office/drawing/2014/main" id="{B630D706-9F4A-4096-96A9-31F273D52E53}"/>
              </a:ext>
            </a:extLst>
          </p:cNvPr>
          <p:cNvGrpSpPr/>
          <p:nvPr userDrawn="1"/>
        </p:nvGrpSpPr>
        <p:grpSpPr>
          <a:xfrm>
            <a:off x="9813631" y="6311629"/>
            <a:ext cx="2305226" cy="464331"/>
            <a:chOff x="9955553" y="5742544"/>
            <a:chExt cx="2305226" cy="464331"/>
          </a:xfrm>
        </p:grpSpPr>
        <p:sp>
          <p:nvSpPr>
            <p:cNvPr id="69" name="CuadroTexto 68">
              <a:extLst>
                <a:ext uri="{FF2B5EF4-FFF2-40B4-BE49-F238E27FC236}">
                  <a16:creationId xmlns:a16="http://schemas.microsoft.com/office/drawing/2014/main" id="{7EFEAF71-F4F2-40F4-934F-74993E594576}"/>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0" name="Imagen 69">
              <a:extLst>
                <a:ext uri="{FF2B5EF4-FFF2-40B4-BE49-F238E27FC236}">
                  <a16:creationId xmlns:a16="http://schemas.microsoft.com/office/drawing/2014/main" id="{C981D6AC-AA9D-4C55-B159-5C12CDCB3AD5}"/>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116354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harePoint Stain (Two columns. Dark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CCCCCC"/>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3" name="Gráfico 42">
            <a:extLst>
              <a:ext uri="{FF2B5EF4-FFF2-40B4-BE49-F238E27FC236}">
                <a16:creationId xmlns:a16="http://schemas.microsoft.com/office/drawing/2014/main" id="{E91329F5-01A6-4FCF-A167-7F721FBF70E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64" name="Grupo 63">
            <a:extLst>
              <a:ext uri="{FF2B5EF4-FFF2-40B4-BE49-F238E27FC236}">
                <a16:creationId xmlns:a16="http://schemas.microsoft.com/office/drawing/2014/main" id="{B89BC79E-6922-4B9C-8A39-9549ECFB64EE}"/>
              </a:ext>
            </a:extLst>
          </p:cNvPr>
          <p:cNvGrpSpPr/>
          <p:nvPr userDrawn="1"/>
        </p:nvGrpSpPr>
        <p:grpSpPr>
          <a:xfrm>
            <a:off x="9813631" y="6311629"/>
            <a:ext cx="2305226" cy="464331"/>
            <a:chOff x="9955553" y="5742544"/>
            <a:chExt cx="2305226" cy="464331"/>
          </a:xfrm>
        </p:grpSpPr>
        <p:sp>
          <p:nvSpPr>
            <p:cNvPr id="70" name="CuadroTexto 69">
              <a:extLst>
                <a:ext uri="{FF2B5EF4-FFF2-40B4-BE49-F238E27FC236}">
                  <a16:creationId xmlns:a16="http://schemas.microsoft.com/office/drawing/2014/main" id="{6E178A14-8693-464D-B15C-4A5A77ABBA48}"/>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1" name="Imagen 70">
              <a:extLst>
                <a:ext uri="{FF2B5EF4-FFF2-40B4-BE49-F238E27FC236}">
                  <a16:creationId xmlns:a16="http://schemas.microsoft.com/office/drawing/2014/main" id="{96166A9B-A663-4B8D-8823-7B29B4B9E9E1}"/>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1282340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Dark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CCCCCC"/>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3" name="Gráfico 42">
            <a:extLst>
              <a:ext uri="{FF2B5EF4-FFF2-40B4-BE49-F238E27FC236}">
                <a16:creationId xmlns:a16="http://schemas.microsoft.com/office/drawing/2014/main" id="{07E15E04-E990-4A97-B502-309AF04B4C6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64" name="Grupo 63">
            <a:extLst>
              <a:ext uri="{FF2B5EF4-FFF2-40B4-BE49-F238E27FC236}">
                <a16:creationId xmlns:a16="http://schemas.microsoft.com/office/drawing/2014/main" id="{66914072-C81B-4519-AC27-5FBF11CAD0C5}"/>
              </a:ext>
            </a:extLst>
          </p:cNvPr>
          <p:cNvGrpSpPr/>
          <p:nvPr userDrawn="1"/>
        </p:nvGrpSpPr>
        <p:grpSpPr>
          <a:xfrm>
            <a:off x="9813631" y="6311629"/>
            <a:ext cx="2305226" cy="464331"/>
            <a:chOff x="9955553" y="5742544"/>
            <a:chExt cx="2305226" cy="464331"/>
          </a:xfrm>
        </p:grpSpPr>
        <p:sp>
          <p:nvSpPr>
            <p:cNvPr id="70" name="CuadroTexto 69">
              <a:extLst>
                <a:ext uri="{FF2B5EF4-FFF2-40B4-BE49-F238E27FC236}">
                  <a16:creationId xmlns:a16="http://schemas.microsoft.com/office/drawing/2014/main" id="{7D9DD4D0-31D9-4287-8BA6-7094127FE33B}"/>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1" name="Imagen 70">
              <a:extLst>
                <a:ext uri="{FF2B5EF4-FFF2-40B4-BE49-F238E27FC236}">
                  <a16:creationId xmlns:a16="http://schemas.microsoft.com/office/drawing/2014/main" id="{A826E1B0-6D7C-423E-9915-DC44E141BD27}"/>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2298487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speaker">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p:cNvSpPr>
          <p:nvPr>
            <p:ph type="pic" sz="quarter" idx="10" hasCustomPrompt="1"/>
          </p:nvPr>
        </p:nvSpPr>
        <p:spPr>
          <a:xfrm>
            <a:off x="923077" y="809397"/>
            <a:ext cx="2314575" cy="2312988"/>
          </a:xfrm>
          <a:prstGeom prst="ellipse">
            <a:avLst/>
          </a:prstGeom>
          <a:solidFill>
            <a:srgbClr val="0384DA"/>
          </a:solidFill>
        </p:spPr>
        <p:txBody>
          <a:bodyPr anchor="ctr">
            <a:normAutofit/>
          </a:bodyPr>
          <a:lstStyle>
            <a:lvl1pPr marL="0" indent="0" algn="ctr">
              <a:buNone/>
              <a:defRPr sz="2000">
                <a:solidFill>
                  <a:schemeClr val="bg1"/>
                </a:solidFill>
                <a:latin typeface="+mj-lt"/>
              </a:defRPr>
            </a:lvl1pPr>
          </a:lstStyle>
          <a:p>
            <a:r>
              <a:rPr lang="en-US"/>
              <a:t>Speakers picture</a:t>
            </a:r>
          </a:p>
        </p:txBody>
      </p:sp>
      <p:pic>
        <p:nvPicPr>
          <p:cNvPr id="34" name="Imagen 33">
            <a:extLst>
              <a:ext uri="{FF2B5EF4-FFF2-40B4-BE49-F238E27FC236}">
                <a16:creationId xmlns:a16="http://schemas.microsoft.com/office/drawing/2014/main" id="{96968BC9-7234-4842-9EDF-BD2F3CB1063C}"/>
              </a:ext>
            </a:extLst>
          </p:cNvPr>
          <p:cNvPicPr>
            <a:picLocks noChangeAspect="1"/>
          </p:cNvPicPr>
          <p:nvPr userDrawn="1"/>
        </p:nvPicPr>
        <p:blipFill>
          <a:blip r:embed="rId2"/>
          <a:stretch>
            <a:fillRect/>
          </a:stretch>
        </p:blipFill>
        <p:spPr>
          <a:xfrm>
            <a:off x="755037" y="3874403"/>
            <a:ext cx="360000" cy="292679"/>
          </a:xfrm>
          <a:prstGeom prst="rect">
            <a:avLst/>
          </a:prstGeom>
        </p:spPr>
      </p:pic>
      <p:pic>
        <p:nvPicPr>
          <p:cNvPr id="24" name="Imagen 23">
            <a:extLst>
              <a:ext uri="{FF2B5EF4-FFF2-40B4-BE49-F238E27FC236}">
                <a16:creationId xmlns:a16="http://schemas.microsoft.com/office/drawing/2014/main" id="{1C75D975-1FB5-4B60-A039-A88B935963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57054" y="3336566"/>
            <a:ext cx="360000" cy="360000"/>
          </a:xfrm>
          <a:prstGeom prst="rect">
            <a:avLst/>
          </a:prstGeom>
        </p:spPr>
      </p:pic>
      <p:sp>
        <p:nvSpPr>
          <p:cNvPr id="46" name="Freeform 9">
            <a:extLst>
              <a:ext uri="{FF2B5EF4-FFF2-40B4-BE49-F238E27FC236}">
                <a16:creationId xmlns:a16="http://schemas.microsoft.com/office/drawing/2014/main" id="{524EE8CA-C200-4AAF-845E-C7D62517995B}"/>
              </a:ext>
            </a:extLst>
          </p:cNvPr>
          <p:cNvSpPr>
            <a:spLocks noChangeAspect="1" noEditPoints="1"/>
          </p:cNvSpPr>
          <p:nvPr userDrawn="1"/>
        </p:nvSpPr>
        <p:spPr bwMode="auto">
          <a:xfrm>
            <a:off x="765027" y="436539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3431780" y="806748"/>
            <a:ext cx="8347505" cy="921230"/>
          </a:xfrm>
          <a:solidFill>
            <a:schemeClr val="bg1">
              <a:lumMod val="95000"/>
              <a:alpha val="90000"/>
            </a:schemeClr>
          </a:solidFill>
        </p:spPr>
        <p:txBody>
          <a:bodyPr lIns="180000" tIns="180000" rIns="180000" bIns="180000" anchor="ctr" anchorCtr="0">
            <a:noAutofit/>
          </a:bodyPr>
          <a:lstStyle>
            <a:lvl1pPr marL="0" indent="0">
              <a:buNone/>
              <a:defRPr sz="4400" cap="all"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3431779" y="1863309"/>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3431778" y="2580511"/>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75" name="Text Placeholder 4">
            <a:extLst>
              <a:ext uri="{FF2B5EF4-FFF2-40B4-BE49-F238E27FC236}">
                <a16:creationId xmlns:a16="http://schemas.microsoft.com/office/drawing/2014/main" id="{8F428E7E-C6C9-44AD-8EB9-26B1A1DA8237}"/>
              </a:ext>
            </a:extLst>
          </p:cNvPr>
          <p:cNvSpPr>
            <a:spLocks noGrp="1"/>
          </p:cNvSpPr>
          <p:nvPr>
            <p:ph type="body" sz="quarter" idx="14" hasCustomPrompt="1"/>
          </p:nvPr>
        </p:nvSpPr>
        <p:spPr>
          <a:xfrm>
            <a:off x="1262400" y="3297713"/>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77" name="Text Placeholder 4">
            <a:extLst>
              <a:ext uri="{FF2B5EF4-FFF2-40B4-BE49-F238E27FC236}">
                <a16:creationId xmlns:a16="http://schemas.microsoft.com/office/drawing/2014/main" id="{FD401E2A-9B3B-4624-9BEA-218BC5B6DD70}"/>
              </a:ext>
            </a:extLst>
          </p:cNvPr>
          <p:cNvSpPr>
            <a:spLocks noGrp="1"/>
          </p:cNvSpPr>
          <p:nvPr>
            <p:ph type="body" sz="quarter" idx="15" hasCustomPrompt="1"/>
          </p:nvPr>
        </p:nvSpPr>
        <p:spPr>
          <a:xfrm>
            <a:off x="1262354" y="3803508"/>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78" name="Text Placeholder 4">
            <a:extLst>
              <a:ext uri="{FF2B5EF4-FFF2-40B4-BE49-F238E27FC236}">
                <a16:creationId xmlns:a16="http://schemas.microsoft.com/office/drawing/2014/main" id="{D420DE8B-1405-4E37-98B3-1D87D25B4FBC}"/>
              </a:ext>
            </a:extLst>
          </p:cNvPr>
          <p:cNvSpPr>
            <a:spLocks noGrp="1"/>
          </p:cNvSpPr>
          <p:nvPr>
            <p:ph type="body" sz="quarter" idx="16" hasCustomPrompt="1"/>
          </p:nvPr>
        </p:nvSpPr>
        <p:spPr>
          <a:xfrm>
            <a:off x="1262354" y="4312089"/>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80" name="Text Placeholder 4">
            <a:extLst>
              <a:ext uri="{FF2B5EF4-FFF2-40B4-BE49-F238E27FC236}">
                <a16:creationId xmlns:a16="http://schemas.microsoft.com/office/drawing/2014/main" id="{8B3BDCD3-BE6C-452A-A86C-D9B8E63D5465}"/>
              </a:ext>
            </a:extLst>
          </p:cNvPr>
          <p:cNvSpPr>
            <a:spLocks noGrp="1"/>
          </p:cNvSpPr>
          <p:nvPr>
            <p:ph type="body" sz="quarter" idx="17" hasCustomPrompt="1"/>
          </p:nvPr>
        </p:nvSpPr>
        <p:spPr>
          <a:xfrm>
            <a:off x="1262399" y="4811261"/>
            <a:ext cx="8879141" cy="1313991"/>
          </a:xfrm>
          <a:solidFill>
            <a:schemeClr val="bg1">
              <a:lumMod val="95000"/>
              <a:alpha val="90000"/>
            </a:schemeClr>
          </a:solidFill>
        </p:spPr>
        <p:txBody>
          <a:bodyPr lIns="180000" tIns="180000" rIns="180000" bIns="180000" anchor="t" anchorCtr="0">
            <a:noAutofit/>
          </a:bodyPr>
          <a:lstStyle>
            <a:lvl1pPr marL="0" indent="0">
              <a:buNone/>
              <a:defRPr sz="16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pic>
        <p:nvPicPr>
          <p:cNvPr id="37" name="Gráfico 36">
            <a:extLst>
              <a:ext uri="{FF2B5EF4-FFF2-40B4-BE49-F238E27FC236}">
                <a16:creationId xmlns:a16="http://schemas.microsoft.com/office/drawing/2014/main" id="{7566538E-2975-4A8F-B8F5-7A5993F025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3143" y="6264475"/>
            <a:ext cx="1680299" cy="514995"/>
          </a:xfrm>
          <a:prstGeom prst="rect">
            <a:avLst/>
          </a:prstGeom>
        </p:spPr>
      </p:pic>
      <p:grpSp>
        <p:nvGrpSpPr>
          <p:cNvPr id="38" name="Grupo 37">
            <a:extLst>
              <a:ext uri="{FF2B5EF4-FFF2-40B4-BE49-F238E27FC236}">
                <a16:creationId xmlns:a16="http://schemas.microsoft.com/office/drawing/2014/main" id="{102F4359-CD75-40F5-8AD1-78F643286F03}"/>
              </a:ext>
            </a:extLst>
          </p:cNvPr>
          <p:cNvGrpSpPr/>
          <p:nvPr userDrawn="1"/>
        </p:nvGrpSpPr>
        <p:grpSpPr>
          <a:xfrm>
            <a:off x="9813631" y="6311629"/>
            <a:ext cx="2305226" cy="464331"/>
            <a:chOff x="9955553" y="5742544"/>
            <a:chExt cx="2305226" cy="464331"/>
          </a:xfrm>
        </p:grpSpPr>
        <p:sp>
          <p:nvSpPr>
            <p:cNvPr id="39" name="CuadroTexto 38">
              <a:extLst>
                <a:ext uri="{FF2B5EF4-FFF2-40B4-BE49-F238E27FC236}">
                  <a16:creationId xmlns:a16="http://schemas.microsoft.com/office/drawing/2014/main" id="{561BD33F-3440-4383-8A24-3452AC62A560}"/>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40" name="Imagen 39">
              <a:extLst>
                <a:ext uri="{FF2B5EF4-FFF2-40B4-BE49-F238E27FC236}">
                  <a16:creationId xmlns:a16="http://schemas.microsoft.com/office/drawing/2014/main" id="{E2740122-F0EF-48D5-A2FE-EF31E88864FF}"/>
                </a:ext>
              </a:extLst>
            </p:cNvPr>
            <p:cNvPicPr>
              <a:picLocks noChangeAspect="1"/>
            </p:cNvPicPr>
            <p:nvPr userDrawn="1"/>
          </p:nvPicPr>
          <p:blipFill>
            <a:blip r:embed="rId2"/>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30817129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harePoint Stain (One column. Light Grey)">
    <p:spTree>
      <p:nvGrpSpPr>
        <p:cNvPr id="1" name=""/>
        <p:cNvGrpSpPr/>
        <p:nvPr/>
      </p:nvGrpSpPr>
      <p:grpSpPr>
        <a:xfrm>
          <a:off x="0" y="0"/>
          <a:ext cx="0" cy="0"/>
          <a:chOff x="0" y="0"/>
          <a:chExt cx="0" cy="0"/>
        </a:xfrm>
      </p:grpSpPr>
      <p:grpSp>
        <p:nvGrpSpPr>
          <p:cNvPr id="45" name="Group 4">
            <a:extLst>
              <a:ext uri="{FF2B5EF4-FFF2-40B4-BE49-F238E27FC236}">
                <a16:creationId xmlns:a16="http://schemas.microsoft.com/office/drawing/2014/main" id="{FCA9D63D-3E3A-44F7-AFC7-A56386CD61AE}"/>
              </a:ext>
            </a:extLst>
          </p:cNvPr>
          <p:cNvGrpSpPr/>
          <p:nvPr userDrawn="1"/>
        </p:nvGrpSpPr>
        <p:grpSpPr>
          <a:xfrm>
            <a:off x="7813397" y="-713781"/>
            <a:ext cx="4981868" cy="3747927"/>
            <a:chOff x="2432790" y="730250"/>
            <a:chExt cx="7132330" cy="5365749"/>
          </a:xfrm>
          <a:solidFill>
            <a:srgbClr val="EEEEEE"/>
          </a:solidFill>
        </p:grpSpPr>
        <p:sp>
          <p:nvSpPr>
            <p:cNvPr id="46" name="Freeform 5">
              <a:extLst>
                <a:ext uri="{FF2B5EF4-FFF2-40B4-BE49-F238E27FC236}">
                  <a16:creationId xmlns:a16="http://schemas.microsoft.com/office/drawing/2014/main" id="{440C22B1-C06B-45C6-8728-CD8C97E53A0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6">
              <a:extLst>
                <a:ext uri="{FF2B5EF4-FFF2-40B4-BE49-F238E27FC236}">
                  <a16:creationId xmlns:a16="http://schemas.microsoft.com/office/drawing/2014/main" id="{1503A849-FAFA-4065-B68C-F17129555213}"/>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7">
              <a:extLst>
                <a:ext uri="{FF2B5EF4-FFF2-40B4-BE49-F238E27FC236}">
                  <a16:creationId xmlns:a16="http://schemas.microsoft.com/office/drawing/2014/main" id="{0B35A6F7-826B-49F9-B809-A62EB8286035}"/>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8">
              <a:extLst>
                <a:ext uri="{FF2B5EF4-FFF2-40B4-BE49-F238E27FC236}">
                  <a16:creationId xmlns:a16="http://schemas.microsoft.com/office/drawing/2014/main" id="{5055BF7E-C664-42E7-AE32-8E381884BB77}"/>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9">
              <a:extLst>
                <a:ext uri="{FF2B5EF4-FFF2-40B4-BE49-F238E27FC236}">
                  <a16:creationId xmlns:a16="http://schemas.microsoft.com/office/drawing/2014/main" id="{CA0FC3EA-AA6B-45A1-931D-E7B30204AE13}"/>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
              <a:extLst>
                <a:ext uri="{FF2B5EF4-FFF2-40B4-BE49-F238E27FC236}">
                  <a16:creationId xmlns:a16="http://schemas.microsoft.com/office/drawing/2014/main" id="{AC36B4B5-E4ED-4994-8DDB-D0D6D89DF408}"/>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1">
              <a:extLst>
                <a:ext uri="{FF2B5EF4-FFF2-40B4-BE49-F238E27FC236}">
                  <a16:creationId xmlns:a16="http://schemas.microsoft.com/office/drawing/2014/main" id="{95E02B3C-261A-4BD5-BA41-33B44F02702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2">
              <a:extLst>
                <a:ext uri="{FF2B5EF4-FFF2-40B4-BE49-F238E27FC236}">
                  <a16:creationId xmlns:a16="http://schemas.microsoft.com/office/drawing/2014/main" id="{3DFA6D6D-1C7B-4268-8CB5-785D600207B0}"/>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3">
              <a:extLst>
                <a:ext uri="{FF2B5EF4-FFF2-40B4-BE49-F238E27FC236}">
                  <a16:creationId xmlns:a16="http://schemas.microsoft.com/office/drawing/2014/main" id="{4DCB8C83-4083-4850-9655-220A4B75E78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E8355D7F-6187-4D0B-91C9-D1273902516C}"/>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156FDADC-6571-4859-8631-1066D03570C8}"/>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F88DA33E-0043-4458-8F41-EBCAA7EDA09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9">
              <a:extLst>
                <a:ext uri="{FF2B5EF4-FFF2-40B4-BE49-F238E27FC236}">
                  <a16:creationId xmlns:a16="http://schemas.microsoft.com/office/drawing/2014/main" id="{5A3DFE0C-BCD5-4CC7-BC1F-9BD53FA095F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5">
              <a:extLst>
                <a:ext uri="{FF2B5EF4-FFF2-40B4-BE49-F238E27FC236}">
                  <a16:creationId xmlns:a16="http://schemas.microsoft.com/office/drawing/2014/main" id="{96DAA2CB-5CE9-437B-847A-3FD3DFC633BE}"/>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9">
              <a:extLst>
                <a:ext uri="{FF2B5EF4-FFF2-40B4-BE49-F238E27FC236}">
                  <a16:creationId xmlns:a16="http://schemas.microsoft.com/office/drawing/2014/main" id="{4A3DD287-5209-418C-9142-AD01E944FF7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3">
              <a:extLst>
                <a:ext uri="{FF2B5EF4-FFF2-40B4-BE49-F238E27FC236}">
                  <a16:creationId xmlns:a16="http://schemas.microsoft.com/office/drawing/2014/main" id="{EFE025BD-594D-4493-B777-D626432080F7}"/>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6">
              <a:extLst>
                <a:ext uri="{FF2B5EF4-FFF2-40B4-BE49-F238E27FC236}">
                  <a16:creationId xmlns:a16="http://schemas.microsoft.com/office/drawing/2014/main" id="{6754DD96-3BCB-4E4E-8D51-7E13189A524D}"/>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A892B8FE-6B7A-460D-96CA-3336D4636EAF}"/>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11159923"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3" name="Gráfico 42">
            <a:extLst>
              <a:ext uri="{FF2B5EF4-FFF2-40B4-BE49-F238E27FC236}">
                <a16:creationId xmlns:a16="http://schemas.microsoft.com/office/drawing/2014/main" id="{8DF8B255-B6CF-4F0C-8CC8-A2EF96452E3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64" name="Grupo 63">
            <a:extLst>
              <a:ext uri="{FF2B5EF4-FFF2-40B4-BE49-F238E27FC236}">
                <a16:creationId xmlns:a16="http://schemas.microsoft.com/office/drawing/2014/main" id="{DACDABB7-772E-4087-ABF4-A664F2888A97}"/>
              </a:ext>
            </a:extLst>
          </p:cNvPr>
          <p:cNvGrpSpPr/>
          <p:nvPr userDrawn="1"/>
        </p:nvGrpSpPr>
        <p:grpSpPr>
          <a:xfrm>
            <a:off x="9813631" y="6311629"/>
            <a:ext cx="2305226" cy="464331"/>
            <a:chOff x="9955553" y="5742544"/>
            <a:chExt cx="2305226" cy="464331"/>
          </a:xfrm>
        </p:grpSpPr>
        <p:sp>
          <p:nvSpPr>
            <p:cNvPr id="69" name="CuadroTexto 68">
              <a:extLst>
                <a:ext uri="{FF2B5EF4-FFF2-40B4-BE49-F238E27FC236}">
                  <a16:creationId xmlns:a16="http://schemas.microsoft.com/office/drawing/2014/main" id="{493A5DB7-262B-4B63-8E13-D07620AAE5EE}"/>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0" name="Imagen 69">
              <a:extLst>
                <a:ext uri="{FF2B5EF4-FFF2-40B4-BE49-F238E27FC236}">
                  <a16:creationId xmlns:a16="http://schemas.microsoft.com/office/drawing/2014/main" id="{6404C64D-10C5-4198-8B07-B632C17FCD82}"/>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5170221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arePoint Stain (Two columns. Light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785D8B3C-3632-4546-8989-BE432F906B54}"/>
              </a:ext>
            </a:extLst>
          </p:cNvPr>
          <p:cNvGrpSpPr/>
          <p:nvPr userDrawn="1"/>
        </p:nvGrpSpPr>
        <p:grpSpPr>
          <a:xfrm>
            <a:off x="7813397" y="-713781"/>
            <a:ext cx="4981868" cy="3747927"/>
            <a:chOff x="2432790" y="730250"/>
            <a:chExt cx="7132330" cy="5365749"/>
          </a:xfrm>
          <a:solidFill>
            <a:srgbClr val="EEEEEE"/>
          </a:solidFill>
        </p:grpSpPr>
        <p:sp>
          <p:nvSpPr>
            <p:cNvPr id="47" name="Freeform 5">
              <a:extLst>
                <a:ext uri="{FF2B5EF4-FFF2-40B4-BE49-F238E27FC236}">
                  <a16:creationId xmlns:a16="http://schemas.microsoft.com/office/drawing/2014/main" id="{2D7FC815-F2FE-4E08-B0F2-F3EE679AD2A7}"/>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86E37219-AD52-4C63-A153-D0B97B25746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DE589E7F-F6A8-4406-BD99-F5D679BCA4D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82DDE587-284D-410A-A88E-47074FA6AE4B}"/>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4FD620A2-4C53-42DB-9425-CE4D3E910E8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E449E9C8-60C7-417C-B15A-6DE5937D6AF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61A1CA1C-4EF7-47CB-9406-F3270DD60D6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3A162112-5FBF-4699-8554-2E95F11F6F4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8861781D-77CE-4764-80A4-263E3C3CCC8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B2AF273D-715D-45C1-9DAF-AEF684F5401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DE5DF182-DA4F-436B-992C-4A4F82E37B0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ECE1934C-330D-4DFE-B3CD-FE09297DD393}"/>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09C63F39-F136-4E4D-A427-66F8FF5838AC}"/>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47E047FA-F813-437E-8AFB-A7606D6ED91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3216E30B-6317-498F-BC17-0069D1766BA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4DBC2398-5C22-4959-9687-1CCD52E4ED45}"/>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0221CB84-1B00-4832-B1B0-43CF89AE05D0}"/>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AFADE15-7C80-4420-A26D-989386697EC3}"/>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5316592"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6363719" y="1238486"/>
            <a:ext cx="5316592"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0" name="Gráfico 69">
            <a:extLst>
              <a:ext uri="{FF2B5EF4-FFF2-40B4-BE49-F238E27FC236}">
                <a16:creationId xmlns:a16="http://schemas.microsoft.com/office/drawing/2014/main" id="{5916B9A5-17F6-459D-8375-E62C5DD1D1BC}"/>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74" name="Grupo 73">
            <a:extLst>
              <a:ext uri="{FF2B5EF4-FFF2-40B4-BE49-F238E27FC236}">
                <a16:creationId xmlns:a16="http://schemas.microsoft.com/office/drawing/2014/main" id="{93DE5854-3617-42EB-8A0A-D703C4D6FAF7}"/>
              </a:ext>
            </a:extLst>
          </p:cNvPr>
          <p:cNvGrpSpPr/>
          <p:nvPr userDrawn="1"/>
        </p:nvGrpSpPr>
        <p:grpSpPr>
          <a:xfrm>
            <a:off x="9813631" y="6311629"/>
            <a:ext cx="2305226" cy="464331"/>
            <a:chOff x="9955553" y="5742544"/>
            <a:chExt cx="2305226" cy="464331"/>
          </a:xfrm>
        </p:grpSpPr>
        <p:sp>
          <p:nvSpPr>
            <p:cNvPr id="75" name="CuadroTexto 74">
              <a:extLst>
                <a:ext uri="{FF2B5EF4-FFF2-40B4-BE49-F238E27FC236}">
                  <a16:creationId xmlns:a16="http://schemas.microsoft.com/office/drawing/2014/main" id="{BD874685-BFDE-458E-81C4-02AE0DA9778B}"/>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6" name="Imagen 75">
              <a:extLst>
                <a:ext uri="{FF2B5EF4-FFF2-40B4-BE49-F238E27FC236}">
                  <a16:creationId xmlns:a16="http://schemas.microsoft.com/office/drawing/2014/main" id="{0DCEE57C-7989-4CF2-8D89-06DD833E6F21}"/>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4926494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harePoint Stain (Two columns 66% / 33%. Light Grey)">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28FF1DC4-1DE2-447B-AD46-A65A59F7D491}"/>
              </a:ext>
            </a:extLst>
          </p:cNvPr>
          <p:cNvGrpSpPr/>
          <p:nvPr userDrawn="1"/>
        </p:nvGrpSpPr>
        <p:grpSpPr>
          <a:xfrm>
            <a:off x="7813397" y="-713781"/>
            <a:ext cx="4981868" cy="3747927"/>
            <a:chOff x="2432790" y="730250"/>
            <a:chExt cx="7132330" cy="5365749"/>
          </a:xfrm>
          <a:solidFill>
            <a:srgbClr val="EEEEEE"/>
          </a:solidFill>
        </p:grpSpPr>
        <p:sp>
          <p:nvSpPr>
            <p:cNvPr id="47" name="Freeform 5">
              <a:extLst>
                <a:ext uri="{FF2B5EF4-FFF2-40B4-BE49-F238E27FC236}">
                  <a16:creationId xmlns:a16="http://schemas.microsoft.com/office/drawing/2014/main" id="{4B5B1ACC-7A63-4E36-93B8-68F1BB2E7819}"/>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DF60CD87-D139-4402-924E-C19F450004E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27CEEA70-3F64-4C24-B62D-1F3BD3C86BE3}"/>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57D44AD6-0103-446C-8CE5-BCA91946BEDF}"/>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646133DB-5BF3-402D-B4B7-24E37ABAD079}"/>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19D65222-E109-4220-A985-F4F8CF805067}"/>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8087E8D0-D4AE-4340-B4B4-726C11A5E7BC}"/>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0BFCAD09-EEB4-421E-A901-CB6E7F8E5A5C}"/>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14AEE7A4-26A5-48EE-93E4-DA0D477572A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19845476-9D51-477D-973D-8A630CA15AFA}"/>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C8D883B7-9D19-4A49-AB2B-F43869C464C3}"/>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906193D6-4ACC-44C7-A541-26D7CA6D8CEC}"/>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E1455D4E-FF0C-4172-B22B-4739973850E0}"/>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0DA38CA2-734E-4EAF-B00C-F7C6FD1F5A8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867AE189-75C4-4C2C-943B-4AFBF6F6CAE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B849815C-AA1E-411A-BE2E-2548BCD38003}"/>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616A258-5FF2-4FEA-8F07-700D6770913C}"/>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672A61F6-0EBD-4962-95A5-23245A39BF54}"/>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4" name="Group 4" hidden="1">
            <a:extLst>
              <a:ext uri="{FF2B5EF4-FFF2-40B4-BE49-F238E27FC236}">
                <a16:creationId xmlns:a16="http://schemas.microsoft.com/office/drawing/2014/main" id="{10C88DAB-6669-4AF8-90E9-5DA0F63EBDFB}"/>
              </a:ext>
            </a:extLst>
          </p:cNvPr>
          <p:cNvGrpSpPr/>
          <p:nvPr userDrawn="1"/>
        </p:nvGrpSpPr>
        <p:grpSpPr>
          <a:xfrm>
            <a:off x="1879096" y="-11601"/>
            <a:ext cx="9160652" cy="6891683"/>
            <a:chOff x="2432790" y="730250"/>
            <a:chExt cx="7132330" cy="5365749"/>
          </a:xfrm>
          <a:solidFill>
            <a:schemeClr val="bg1">
              <a:lumMod val="95000"/>
              <a:alpha val="29000"/>
            </a:schemeClr>
          </a:solidFill>
        </p:grpSpPr>
        <p:sp>
          <p:nvSpPr>
            <p:cNvPr id="25" name="Freeform 5">
              <a:extLst>
                <a:ext uri="{FF2B5EF4-FFF2-40B4-BE49-F238E27FC236}">
                  <a16:creationId xmlns:a16="http://schemas.microsoft.com/office/drawing/2014/main" id="{FB40E949-5756-443F-9955-96371F22D89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56B7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6">
              <a:extLst>
                <a:ext uri="{FF2B5EF4-FFF2-40B4-BE49-F238E27FC236}">
                  <a16:creationId xmlns:a16="http://schemas.microsoft.com/office/drawing/2014/main" id="{3A8898BC-BE0B-40CA-A882-F8B6C7B7D55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7">
              <a:extLst>
                <a:ext uri="{FF2B5EF4-FFF2-40B4-BE49-F238E27FC236}">
                  <a16:creationId xmlns:a16="http://schemas.microsoft.com/office/drawing/2014/main" id="{D30AE416-128A-4AFE-A8B8-D9C6D373DD5B}"/>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8">
              <a:extLst>
                <a:ext uri="{FF2B5EF4-FFF2-40B4-BE49-F238E27FC236}">
                  <a16:creationId xmlns:a16="http://schemas.microsoft.com/office/drawing/2014/main" id="{181E1D99-79F2-4D3E-894B-3AE7434E3D8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9">
              <a:extLst>
                <a:ext uri="{FF2B5EF4-FFF2-40B4-BE49-F238E27FC236}">
                  <a16:creationId xmlns:a16="http://schemas.microsoft.com/office/drawing/2014/main" id="{39EDB27D-A10A-439E-A3E8-1676482EC27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0">
              <a:extLst>
                <a:ext uri="{FF2B5EF4-FFF2-40B4-BE49-F238E27FC236}">
                  <a16:creationId xmlns:a16="http://schemas.microsoft.com/office/drawing/2014/main" id="{982ACD68-F6E9-4130-AA98-7DA52FF32385}"/>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1">
              <a:extLst>
                <a:ext uri="{FF2B5EF4-FFF2-40B4-BE49-F238E27FC236}">
                  <a16:creationId xmlns:a16="http://schemas.microsoft.com/office/drawing/2014/main" id="{CB4046B2-317F-42B7-A185-AC376A8DB790}"/>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2">
              <a:extLst>
                <a:ext uri="{FF2B5EF4-FFF2-40B4-BE49-F238E27FC236}">
                  <a16:creationId xmlns:a16="http://schemas.microsoft.com/office/drawing/2014/main" id="{8F50325A-B814-4D07-BF52-6A79228D0C21}"/>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3">
              <a:extLst>
                <a:ext uri="{FF2B5EF4-FFF2-40B4-BE49-F238E27FC236}">
                  <a16:creationId xmlns:a16="http://schemas.microsoft.com/office/drawing/2014/main" id="{F7CD3BF0-F299-445D-9F92-2EB16E026941}"/>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5">
              <a:extLst>
                <a:ext uri="{FF2B5EF4-FFF2-40B4-BE49-F238E27FC236}">
                  <a16:creationId xmlns:a16="http://schemas.microsoft.com/office/drawing/2014/main" id="{6E3D5AE5-B589-46F2-8F19-DC3CD9950C4F}"/>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6E441AFA-4B27-4CEE-A3E8-20F90394B63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3">
              <a:extLst>
                <a:ext uri="{FF2B5EF4-FFF2-40B4-BE49-F238E27FC236}">
                  <a16:creationId xmlns:a16="http://schemas.microsoft.com/office/drawing/2014/main" id="{EC24BB25-E2C6-4AF2-AECB-B3B67800F468}"/>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9">
              <a:extLst>
                <a:ext uri="{FF2B5EF4-FFF2-40B4-BE49-F238E27FC236}">
                  <a16:creationId xmlns:a16="http://schemas.microsoft.com/office/drawing/2014/main" id="{74E9CCB5-FCA6-4152-86C2-20E9EEE4D1CD}"/>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5">
              <a:extLst>
                <a:ext uri="{FF2B5EF4-FFF2-40B4-BE49-F238E27FC236}">
                  <a16:creationId xmlns:a16="http://schemas.microsoft.com/office/drawing/2014/main" id="{B9B5CFD2-248F-41D7-BCAB-CE759C6026D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9">
              <a:extLst>
                <a:ext uri="{FF2B5EF4-FFF2-40B4-BE49-F238E27FC236}">
                  <a16:creationId xmlns:a16="http://schemas.microsoft.com/office/drawing/2014/main" id="{29D66215-E90E-4ECB-A9F3-2AD9609171BC}"/>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1D7FAE3D-15A0-4C21-A1E3-CA607683C46D}"/>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6">
              <a:extLst>
                <a:ext uri="{FF2B5EF4-FFF2-40B4-BE49-F238E27FC236}">
                  <a16:creationId xmlns:a16="http://schemas.microsoft.com/office/drawing/2014/main" id="{35930168-93B1-4E6E-9792-268F00B6B54E}"/>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6">
              <a:extLst>
                <a:ext uri="{FF2B5EF4-FFF2-40B4-BE49-F238E27FC236}">
                  <a16:creationId xmlns:a16="http://schemas.microsoft.com/office/drawing/2014/main" id="{85164F0C-241F-423B-B474-BD3735D58DE2}"/>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7" y="1238486"/>
            <a:ext cx="7901989"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5" name="Text Placeholder 4">
            <a:extLst>
              <a:ext uri="{FF2B5EF4-FFF2-40B4-BE49-F238E27FC236}">
                <a16:creationId xmlns:a16="http://schemas.microsoft.com/office/drawing/2014/main" id="{7916D886-1042-4EE2-A667-D742DC38C782}"/>
              </a:ext>
            </a:extLst>
          </p:cNvPr>
          <p:cNvSpPr>
            <a:spLocks noGrp="1"/>
          </p:cNvSpPr>
          <p:nvPr>
            <p:ph type="body" sz="quarter" idx="11" hasCustomPrompt="1"/>
          </p:nvPr>
        </p:nvSpPr>
        <p:spPr>
          <a:xfrm>
            <a:off x="8795507" y="1238486"/>
            <a:ext cx="2884804"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3" name="Gráfico 42">
            <a:extLst>
              <a:ext uri="{FF2B5EF4-FFF2-40B4-BE49-F238E27FC236}">
                <a16:creationId xmlns:a16="http://schemas.microsoft.com/office/drawing/2014/main" id="{B0423B02-FBF7-4980-B7CE-70CC1D9AF54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64" name="Grupo 63">
            <a:extLst>
              <a:ext uri="{FF2B5EF4-FFF2-40B4-BE49-F238E27FC236}">
                <a16:creationId xmlns:a16="http://schemas.microsoft.com/office/drawing/2014/main" id="{F0303BEB-04AA-4795-AF89-2CBCAC95090C}"/>
              </a:ext>
            </a:extLst>
          </p:cNvPr>
          <p:cNvGrpSpPr/>
          <p:nvPr userDrawn="1"/>
        </p:nvGrpSpPr>
        <p:grpSpPr>
          <a:xfrm>
            <a:off x="9813631" y="6311629"/>
            <a:ext cx="2305226" cy="464331"/>
            <a:chOff x="9955553" y="5742544"/>
            <a:chExt cx="2305226" cy="464331"/>
          </a:xfrm>
        </p:grpSpPr>
        <p:sp>
          <p:nvSpPr>
            <p:cNvPr id="70" name="CuadroTexto 69">
              <a:extLst>
                <a:ext uri="{FF2B5EF4-FFF2-40B4-BE49-F238E27FC236}">
                  <a16:creationId xmlns:a16="http://schemas.microsoft.com/office/drawing/2014/main" id="{C7207AC6-96DD-43F2-9AC6-09D58FD5C103}"/>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1" name="Imagen 70">
              <a:extLst>
                <a:ext uri="{FF2B5EF4-FFF2-40B4-BE49-F238E27FC236}">
                  <a16:creationId xmlns:a16="http://schemas.microsoft.com/office/drawing/2014/main" id="{F9F14FF5-199A-47D0-BF9A-635F8ECC2919}"/>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400388137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amp; Content (Lef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660108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384DA"/>
          </a:solidFill>
        </p:spPr>
        <p:txBody>
          <a:bodyPr wrap="square" anchor="ctr">
            <a:noAutofit/>
          </a:bodyPr>
          <a:lstStyle>
            <a:lvl1pPr marL="0" indent="0" algn="ctr">
              <a:buNone/>
              <a:defRPr sz="3200">
                <a:solidFill>
                  <a:srgbClr val="FFFFFF"/>
                </a:solidFill>
                <a:latin typeface="+mj-lt"/>
              </a:defRPr>
            </a:lvl1pPr>
          </a:lstStyle>
          <a:p>
            <a:endParaRPr lang="en-US"/>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631423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515098" y="411941"/>
            <a:ext cx="6801552"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515099" y="1238486"/>
            <a:ext cx="5580902"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 name="Gráfico 19">
            <a:extLst>
              <a:ext uri="{FF2B5EF4-FFF2-40B4-BE49-F238E27FC236}">
                <a16:creationId xmlns:a16="http://schemas.microsoft.com/office/drawing/2014/main" id="{704AB494-4327-4446-920B-7577A3661DC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21" name="Grupo 20">
            <a:extLst>
              <a:ext uri="{FF2B5EF4-FFF2-40B4-BE49-F238E27FC236}">
                <a16:creationId xmlns:a16="http://schemas.microsoft.com/office/drawing/2014/main" id="{CD35CE21-0CCF-49E7-B93B-8DE0EF8BCFC2}"/>
              </a:ext>
            </a:extLst>
          </p:cNvPr>
          <p:cNvGrpSpPr/>
          <p:nvPr userDrawn="1"/>
        </p:nvGrpSpPr>
        <p:grpSpPr>
          <a:xfrm>
            <a:off x="2000695" y="6260680"/>
            <a:ext cx="2527264" cy="495108"/>
            <a:chOff x="9955553" y="5742164"/>
            <a:chExt cx="2527264" cy="495108"/>
          </a:xfrm>
        </p:grpSpPr>
        <p:sp>
          <p:nvSpPr>
            <p:cNvPr id="22" name="CuadroTexto 21">
              <a:extLst>
                <a:ext uri="{FF2B5EF4-FFF2-40B4-BE49-F238E27FC236}">
                  <a16:creationId xmlns:a16="http://schemas.microsoft.com/office/drawing/2014/main" id="{6E893B79-C1D5-45F8-B906-9566182A3344}"/>
                </a:ext>
              </a:extLst>
            </p:cNvPr>
            <p:cNvSpPr txBox="1"/>
            <p:nvPr userDrawn="1"/>
          </p:nvSpPr>
          <p:spPr>
            <a:xfrm>
              <a:off x="10205232" y="5742164"/>
              <a:ext cx="2277585" cy="495108"/>
            </a:xfrm>
            <a:prstGeom prst="rect">
              <a:avLst/>
            </a:prstGeom>
            <a:noFill/>
          </p:spPr>
          <p:txBody>
            <a:bodyPr wrap="square" lIns="180000" tIns="108000" rIns="180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8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26" name="Imagen 25">
              <a:extLst>
                <a:ext uri="{FF2B5EF4-FFF2-40B4-BE49-F238E27FC236}">
                  <a16:creationId xmlns:a16="http://schemas.microsoft.com/office/drawing/2014/main" id="{05A2D918-9A07-4A5D-936C-AAF0D7A351E9}"/>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1102521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 &amp; Content (Right)">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1572848" y="49729"/>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384DA"/>
          </a:solidFill>
        </p:spPr>
        <p:txBody>
          <a:bodyPr wrap="square" anchor="ctr">
            <a:noAutofit/>
          </a:bodyPr>
          <a:lstStyle>
            <a:lvl1pPr marL="0" indent="0" algn="ctr">
              <a:buNone/>
              <a:defRPr sz="3200">
                <a:solidFill>
                  <a:srgbClr val="FFFFFF"/>
                </a:solidFill>
                <a:latin typeface="+mj-lt"/>
              </a:defRPr>
            </a:lvl1pPr>
          </a:lstStyle>
          <a:p>
            <a:endParaRPr lang="en-US"/>
          </a:p>
        </p:txBody>
      </p:sp>
      <p:grpSp>
        <p:nvGrpSpPr>
          <p:cNvPr id="6" name="Group 32">
            <a:extLst>
              <a:ext uri="{FF2B5EF4-FFF2-40B4-BE49-F238E27FC236}">
                <a16:creationId xmlns:a16="http://schemas.microsoft.com/office/drawing/2014/main" id="{FFA13F75-DF4C-4F36-838E-061246C9B99A}"/>
              </a:ext>
            </a:extLst>
          </p:cNvPr>
          <p:cNvGrpSpPr/>
          <p:nvPr userDrawn="1"/>
        </p:nvGrpSpPr>
        <p:grpSpPr>
          <a:xfrm>
            <a:off x="-1859698" y="-353292"/>
            <a:ext cx="7665515" cy="7685641"/>
            <a:chOff x="4437550" y="-353292"/>
            <a:chExt cx="7665515" cy="7685641"/>
          </a:xfrm>
          <a:solidFill>
            <a:schemeClr val="accent1"/>
          </a:solidFill>
        </p:grpSpPr>
        <p:sp>
          <p:nvSpPr>
            <p:cNvPr id="7" name="Freeform 15">
              <a:extLst>
                <a:ext uri="{FF2B5EF4-FFF2-40B4-BE49-F238E27FC236}">
                  <a16:creationId xmlns:a16="http://schemas.microsoft.com/office/drawing/2014/main" id="{09DE98D0-A98C-44AF-BD4F-0EBB2FBA499B}"/>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13">
              <a:extLst>
                <a:ext uri="{FF2B5EF4-FFF2-40B4-BE49-F238E27FC236}">
                  <a16:creationId xmlns:a16="http://schemas.microsoft.com/office/drawing/2014/main" id="{DEADF74A-8064-430D-BB50-88F821197670}"/>
                </a:ext>
              </a:extLst>
            </p:cNvPr>
            <p:cNvSpPr>
              <a:spLocks noEditPoints="1"/>
            </p:cNvSpPr>
            <p:nvPr/>
          </p:nvSpPr>
          <p:spPr bwMode="auto">
            <a:xfrm>
              <a:off x="11131368" y="540239"/>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EB9FAB5C-3447-4666-8759-245730153175}"/>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6">
              <a:extLst>
                <a:ext uri="{FF2B5EF4-FFF2-40B4-BE49-F238E27FC236}">
                  <a16:creationId xmlns:a16="http://schemas.microsoft.com/office/drawing/2014/main" id="{B14464A6-BDBF-4022-A116-A32422EF919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3">
              <a:extLst>
                <a:ext uri="{FF2B5EF4-FFF2-40B4-BE49-F238E27FC236}">
                  <a16:creationId xmlns:a16="http://schemas.microsoft.com/office/drawing/2014/main" id="{FA7C1D63-925E-43B9-8778-F9B2CD3A80ED}"/>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5">
              <a:extLst>
                <a:ext uri="{FF2B5EF4-FFF2-40B4-BE49-F238E27FC236}">
                  <a16:creationId xmlns:a16="http://schemas.microsoft.com/office/drawing/2014/main" id="{8656B617-4C3B-4406-9E36-4EF8651FC60A}"/>
                </a:ext>
              </a:extLst>
            </p:cNvPr>
            <p:cNvSpPr>
              <a:spLocks/>
            </p:cNvSpPr>
            <p:nvPr/>
          </p:nvSpPr>
          <p:spPr bwMode="auto">
            <a:xfrm>
              <a:off x="10419914" y="524948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7D97F86B-1645-4611-80F4-75607382297F}"/>
                </a:ext>
              </a:extLst>
            </p:cNvPr>
            <p:cNvSpPr>
              <a:spLocks/>
            </p:cNvSpPr>
            <p:nvPr/>
          </p:nvSpPr>
          <p:spPr bwMode="auto">
            <a:xfrm>
              <a:off x="5557039" y="-353292"/>
              <a:ext cx="1104631" cy="110831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F2238C67-FBEC-43C7-9E23-3A2E3400A6BB}"/>
                </a:ext>
              </a:extLst>
            </p:cNvPr>
            <p:cNvSpPr>
              <a:spLocks/>
            </p:cNvSpPr>
            <p:nvPr/>
          </p:nvSpPr>
          <p:spPr bwMode="auto">
            <a:xfrm>
              <a:off x="8878184" y="6106561"/>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9">
              <a:extLst>
                <a:ext uri="{FF2B5EF4-FFF2-40B4-BE49-F238E27FC236}">
                  <a16:creationId xmlns:a16="http://schemas.microsoft.com/office/drawing/2014/main" id="{5002BF65-5BD0-4E7C-8137-3B9510C42769}"/>
                </a:ext>
              </a:extLst>
            </p:cNvPr>
            <p:cNvSpPr>
              <a:spLocks/>
            </p:cNvSpPr>
            <p:nvPr/>
          </p:nvSpPr>
          <p:spPr bwMode="auto">
            <a:xfrm>
              <a:off x="4825269" y="5305197"/>
              <a:ext cx="936781"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CCC71AD8-2404-4CD3-A37A-C9889D28AEAE}"/>
                </a:ext>
              </a:extLst>
            </p:cNvPr>
            <p:cNvSpPr>
              <a:spLocks/>
            </p:cNvSpPr>
            <p:nvPr/>
          </p:nvSpPr>
          <p:spPr bwMode="auto">
            <a:xfrm>
              <a:off x="6359237" y="5249487"/>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a:extLst>
                <a:ext uri="{FF2B5EF4-FFF2-40B4-BE49-F238E27FC236}">
                  <a16:creationId xmlns:a16="http://schemas.microsoft.com/office/drawing/2014/main" id="{768380BB-6EB6-4F2C-8BB4-B70428AF9B21}"/>
                </a:ext>
              </a:extLst>
            </p:cNvPr>
            <p:cNvSpPr>
              <a:spLocks noEditPoints="1"/>
            </p:cNvSpPr>
            <p:nvPr/>
          </p:nvSpPr>
          <p:spPr bwMode="auto">
            <a:xfrm>
              <a:off x="7356332" y="173005"/>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 name="Título 1">
            <a:extLst>
              <a:ext uri="{FF2B5EF4-FFF2-40B4-BE49-F238E27FC236}">
                <a16:creationId xmlns:a16="http://schemas.microsoft.com/office/drawing/2014/main" id="{7F4A5993-1072-4501-80A7-802A448A573C}"/>
              </a:ext>
            </a:extLst>
          </p:cNvPr>
          <p:cNvSpPr>
            <a:spLocks noGrp="1"/>
          </p:cNvSpPr>
          <p:nvPr>
            <p:ph type="title" hasCustomPrompt="1"/>
          </p:nvPr>
        </p:nvSpPr>
        <p:spPr>
          <a:xfrm>
            <a:off x="6096000" y="411941"/>
            <a:ext cx="5854810"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19" name="Text Placeholder 4">
            <a:extLst>
              <a:ext uri="{FF2B5EF4-FFF2-40B4-BE49-F238E27FC236}">
                <a16:creationId xmlns:a16="http://schemas.microsoft.com/office/drawing/2014/main" id="{D2FF99C6-0C1B-43FA-8225-54523B28186C}"/>
              </a:ext>
            </a:extLst>
          </p:cNvPr>
          <p:cNvSpPr>
            <a:spLocks noGrp="1"/>
          </p:cNvSpPr>
          <p:nvPr>
            <p:ph type="body" sz="quarter" idx="11" hasCustomPrompt="1"/>
          </p:nvPr>
        </p:nvSpPr>
        <p:spPr>
          <a:xfrm>
            <a:off x="6077856" y="1238486"/>
            <a:ext cx="5872954"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3" name="Gráfico 22">
            <a:extLst>
              <a:ext uri="{FF2B5EF4-FFF2-40B4-BE49-F238E27FC236}">
                <a16:creationId xmlns:a16="http://schemas.microsoft.com/office/drawing/2014/main" id="{96C99399-7ACA-4E85-AE83-0DD1A60C9C1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669149" y="6275728"/>
            <a:ext cx="1680299" cy="514995"/>
          </a:xfrm>
          <a:prstGeom prst="rect">
            <a:avLst/>
          </a:prstGeom>
        </p:spPr>
      </p:pic>
      <p:grpSp>
        <p:nvGrpSpPr>
          <p:cNvPr id="24" name="Grupo 23">
            <a:extLst>
              <a:ext uri="{FF2B5EF4-FFF2-40B4-BE49-F238E27FC236}">
                <a16:creationId xmlns:a16="http://schemas.microsoft.com/office/drawing/2014/main" id="{AA311876-F08C-4878-8C17-1B86F5E388D3}"/>
              </a:ext>
            </a:extLst>
          </p:cNvPr>
          <p:cNvGrpSpPr/>
          <p:nvPr userDrawn="1"/>
        </p:nvGrpSpPr>
        <p:grpSpPr>
          <a:xfrm>
            <a:off x="9813631" y="6311629"/>
            <a:ext cx="2305226" cy="464331"/>
            <a:chOff x="9955553" y="5742544"/>
            <a:chExt cx="2305226" cy="464331"/>
          </a:xfrm>
        </p:grpSpPr>
        <p:sp>
          <p:nvSpPr>
            <p:cNvPr id="25" name="CuadroTexto 24">
              <a:extLst>
                <a:ext uri="{FF2B5EF4-FFF2-40B4-BE49-F238E27FC236}">
                  <a16:creationId xmlns:a16="http://schemas.microsoft.com/office/drawing/2014/main" id="{D25A4AD8-AFB4-4CEB-AA50-D349871C133B}"/>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26" name="Imagen 25">
              <a:extLst>
                <a:ext uri="{FF2B5EF4-FFF2-40B4-BE49-F238E27FC236}">
                  <a16:creationId xmlns:a16="http://schemas.microsoft.com/office/drawing/2014/main" id="{7D18297F-CCEE-4A4A-B28E-8B7DCDD9D3B4}"/>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23467045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 &amp; Title">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384DA"/>
          </a:solidFill>
        </p:spPr>
        <p:txBody>
          <a:bodyPr wrap="square" anchor="ctr">
            <a:noAutofit/>
          </a:bodyPr>
          <a:lstStyle>
            <a:lvl1pPr marL="0" indent="0" algn="ctr">
              <a:buNone/>
              <a:defRPr>
                <a:solidFill>
                  <a:srgbClr val="FFFFFF"/>
                </a:solidFill>
                <a:latin typeface="+mj-lt"/>
              </a:defRPr>
            </a:lvl1pPr>
          </a:lstStyle>
          <a:p>
            <a:endParaRPr lang="en-US"/>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3" name="Título 1">
            <a:extLst>
              <a:ext uri="{FF2B5EF4-FFF2-40B4-BE49-F238E27FC236}">
                <a16:creationId xmlns:a16="http://schemas.microsoft.com/office/drawing/2014/main" id="{EFF6C069-4522-4F01-ACCF-55D7C46565D5}"/>
              </a:ext>
            </a:extLst>
          </p:cNvPr>
          <p:cNvSpPr>
            <a:spLocks noGrp="1"/>
          </p:cNvSpPr>
          <p:nvPr>
            <p:ph type="title" hasCustomPrompt="1"/>
          </p:nvPr>
        </p:nvSpPr>
        <p:spPr>
          <a:xfrm>
            <a:off x="520041" y="4609211"/>
            <a:ext cx="11151917" cy="1574507"/>
          </a:xfrm>
        </p:spPr>
        <p:txBody>
          <a:bodyPr>
            <a:noAutofit/>
          </a:bodyPr>
          <a:lstStyle>
            <a:lvl1pPr marL="0" algn="ctr"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pic>
        <p:nvPicPr>
          <p:cNvPr id="17" name="Gráfico 16">
            <a:extLst>
              <a:ext uri="{FF2B5EF4-FFF2-40B4-BE49-F238E27FC236}">
                <a16:creationId xmlns:a16="http://schemas.microsoft.com/office/drawing/2014/main" id="{816F57B6-E374-4F2D-86DA-8EA7C834C655}"/>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22" name="Grupo 21">
            <a:extLst>
              <a:ext uri="{FF2B5EF4-FFF2-40B4-BE49-F238E27FC236}">
                <a16:creationId xmlns:a16="http://schemas.microsoft.com/office/drawing/2014/main" id="{E44C99D0-1AEA-4AFA-905E-2716C9E91D64}"/>
              </a:ext>
            </a:extLst>
          </p:cNvPr>
          <p:cNvGrpSpPr/>
          <p:nvPr userDrawn="1"/>
        </p:nvGrpSpPr>
        <p:grpSpPr>
          <a:xfrm>
            <a:off x="9813631" y="6311629"/>
            <a:ext cx="2305226" cy="464331"/>
            <a:chOff x="9955553" y="5742544"/>
            <a:chExt cx="2305226" cy="464331"/>
          </a:xfrm>
        </p:grpSpPr>
        <p:sp>
          <p:nvSpPr>
            <p:cNvPr id="24" name="CuadroTexto 23">
              <a:extLst>
                <a:ext uri="{FF2B5EF4-FFF2-40B4-BE49-F238E27FC236}">
                  <a16:creationId xmlns:a16="http://schemas.microsoft.com/office/drawing/2014/main" id="{194344CF-A1BB-4DAF-96DF-189370E229D7}"/>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25" name="Imagen 24">
              <a:extLst>
                <a:ext uri="{FF2B5EF4-FFF2-40B4-BE49-F238E27FC236}">
                  <a16:creationId xmlns:a16="http://schemas.microsoft.com/office/drawing/2014/main" id="{11FB5F5B-1025-4CAE-96B2-136C3291B7EF}"/>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32488619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 &amp; Content (Bottom)">
    <p:spTree>
      <p:nvGrpSpPr>
        <p:cNvPr id="1" name=""/>
        <p:cNvGrpSpPr/>
        <p:nvPr/>
      </p:nvGrpSpPr>
      <p:grpSpPr>
        <a:xfrm>
          <a:off x="0" y="0"/>
          <a:ext cx="0" cy="0"/>
          <a:chOff x="0" y="0"/>
          <a:chExt cx="0" cy="0"/>
        </a:xfrm>
      </p:grpSpPr>
      <p:sp>
        <p:nvSpPr>
          <p:cNvPr id="35" name="Picture Placeholder 34"/>
          <p:cNvSpPr>
            <a:spLocks noGrp="1"/>
          </p:cNvSpPr>
          <p:nvPr>
            <p:ph type="pic" sz="quarter" idx="10"/>
          </p:nvPr>
        </p:nvSpPr>
        <p:spPr>
          <a:xfrm>
            <a:off x="2853508" y="-1643098"/>
            <a:ext cx="6484984" cy="5799461"/>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rgbClr val="0384DA"/>
          </a:solidFill>
        </p:spPr>
        <p:txBody>
          <a:bodyPr wrap="square" anchor="ctr">
            <a:noAutofit/>
          </a:bodyPr>
          <a:lstStyle>
            <a:lvl1pPr marL="0" indent="0" algn="ctr">
              <a:buNone/>
              <a:defRPr>
                <a:solidFill>
                  <a:srgbClr val="FFFFFF"/>
                </a:solidFill>
                <a:latin typeface="+mj-lt"/>
              </a:defRPr>
            </a:lvl1pPr>
          </a:lstStyle>
          <a:p>
            <a:endParaRPr lang="en-US"/>
          </a:p>
        </p:txBody>
      </p:sp>
      <p:grpSp>
        <p:nvGrpSpPr>
          <p:cNvPr id="5" name="Group 5">
            <a:extLst>
              <a:ext uri="{FF2B5EF4-FFF2-40B4-BE49-F238E27FC236}">
                <a16:creationId xmlns:a16="http://schemas.microsoft.com/office/drawing/2014/main" id="{1C0EEA2A-7D48-4DB9-9900-2046BEBC1989}"/>
              </a:ext>
            </a:extLst>
          </p:cNvPr>
          <p:cNvGrpSpPr/>
          <p:nvPr userDrawn="1"/>
        </p:nvGrpSpPr>
        <p:grpSpPr>
          <a:xfrm>
            <a:off x="2674507" y="-279432"/>
            <a:ext cx="6968948" cy="4566135"/>
            <a:chOff x="3345144" y="1360110"/>
            <a:chExt cx="9158710" cy="6000891"/>
          </a:xfrm>
          <a:solidFill>
            <a:schemeClr val="accent1"/>
          </a:solidFill>
        </p:grpSpPr>
        <p:sp>
          <p:nvSpPr>
            <p:cNvPr id="6" name="Freeform 15">
              <a:extLst>
                <a:ext uri="{FF2B5EF4-FFF2-40B4-BE49-F238E27FC236}">
                  <a16:creationId xmlns:a16="http://schemas.microsoft.com/office/drawing/2014/main" id="{34F73F9D-F354-4398-8D8F-6976CC2A38AF}"/>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13">
              <a:extLst>
                <a:ext uri="{FF2B5EF4-FFF2-40B4-BE49-F238E27FC236}">
                  <a16:creationId xmlns:a16="http://schemas.microsoft.com/office/drawing/2014/main" id="{A7F1D891-607D-4740-A50E-E251CFF548AC}"/>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ABC93DC8-E131-41C9-A0DE-A50EF9E6D124}"/>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6">
              <a:extLst>
                <a:ext uri="{FF2B5EF4-FFF2-40B4-BE49-F238E27FC236}">
                  <a16:creationId xmlns:a16="http://schemas.microsoft.com/office/drawing/2014/main" id="{119B70F4-879F-4A95-8222-5303E517CA80}"/>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13">
              <a:extLst>
                <a:ext uri="{FF2B5EF4-FFF2-40B4-BE49-F238E27FC236}">
                  <a16:creationId xmlns:a16="http://schemas.microsoft.com/office/drawing/2014/main" id="{F7CA0BD3-793E-45C7-9B5B-0E4BAFC10725}"/>
                </a:ext>
              </a:extLst>
            </p:cNvPr>
            <p:cNvSpPr>
              <a:spLocks noEditPoints="1"/>
            </p:cNvSpPr>
            <p:nvPr/>
          </p:nvSpPr>
          <p:spPr bwMode="auto">
            <a:xfrm>
              <a:off x="7591531" y="5867225"/>
              <a:ext cx="334022" cy="30497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5">
              <a:extLst>
                <a:ext uri="{FF2B5EF4-FFF2-40B4-BE49-F238E27FC236}">
                  <a16:creationId xmlns:a16="http://schemas.microsoft.com/office/drawing/2014/main" id="{F146E3F0-325D-4C96-8E62-EDA87CE29431}"/>
                </a:ext>
              </a:extLst>
            </p:cNvPr>
            <p:cNvSpPr>
              <a:spLocks/>
            </p:cNvSpPr>
            <p:nvPr/>
          </p:nvSpPr>
          <p:spPr bwMode="auto">
            <a:xfrm>
              <a:off x="10741025" y="5568997"/>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9">
              <a:extLst>
                <a:ext uri="{FF2B5EF4-FFF2-40B4-BE49-F238E27FC236}">
                  <a16:creationId xmlns:a16="http://schemas.microsoft.com/office/drawing/2014/main" id="{3F324162-214C-4CA9-B488-C107339D6661}"/>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9">
              <a:extLst>
                <a:ext uri="{FF2B5EF4-FFF2-40B4-BE49-F238E27FC236}">
                  <a16:creationId xmlns:a16="http://schemas.microsoft.com/office/drawing/2014/main" id="{AD375833-591F-409C-9829-B8552F3AC825}"/>
                </a:ext>
              </a:extLst>
            </p:cNvPr>
            <p:cNvSpPr>
              <a:spLocks/>
            </p:cNvSpPr>
            <p:nvPr/>
          </p:nvSpPr>
          <p:spPr bwMode="auto">
            <a:xfrm>
              <a:off x="9519316" y="6135213"/>
              <a:ext cx="1221709" cy="12257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9">
              <a:extLst>
                <a:ext uri="{FF2B5EF4-FFF2-40B4-BE49-F238E27FC236}">
                  <a16:creationId xmlns:a16="http://schemas.microsoft.com/office/drawing/2014/main" id="{E3683FA7-23F4-463E-81C9-D67EB36F561F}"/>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a:extLst>
                <a:ext uri="{FF2B5EF4-FFF2-40B4-BE49-F238E27FC236}">
                  <a16:creationId xmlns:a16="http://schemas.microsoft.com/office/drawing/2014/main" id="{BA6C5E4B-46E3-41F3-8563-FEBFD9411195}"/>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3">
              <a:extLst>
                <a:ext uri="{FF2B5EF4-FFF2-40B4-BE49-F238E27FC236}">
                  <a16:creationId xmlns:a16="http://schemas.microsoft.com/office/drawing/2014/main" id="{8E3259CC-0B18-4EA9-8C94-3398A9927CF8}"/>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8FD6A19D-5D16-4546-A96E-14C00DCE700B}"/>
                </a:ext>
              </a:extLst>
            </p:cNvPr>
            <p:cNvSpPr>
              <a:spLocks noEditPoints="1"/>
            </p:cNvSpPr>
            <p:nvPr/>
          </p:nvSpPr>
          <p:spPr bwMode="auto">
            <a:xfrm>
              <a:off x="12101644" y="5462710"/>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2" name="Text Placeholder 4">
            <a:extLst>
              <a:ext uri="{FF2B5EF4-FFF2-40B4-BE49-F238E27FC236}">
                <a16:creationId xmlns:a16="http://schemas.microsoft.com/office/drawing/2014/main" id="{A23ACDCA-0128-422F-A2AD-F10911C41E6C}"/>
              </a:ext>
            </a:extLst>
          </p:cNvPr>
          <p:cNvSpPr>
            <a:spLocks noGrp="1"/>
          </p:cNvSpPr>
          <p:nvPr>
            <p:ph type="body" sz="quarter" idx="11" hasCustomPrompt="1"/>
          </p:nvPr>
        </p:nvSpPr>
        <p:spPr>
          <a:xfrm>
            <a:off x="515097" y="4511766"/>
            <a:ext cx="11109710" cy="1604799"/>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Gráfico 16">
            <a:extLst>
              <a:ext uri="{FF2B5EF4-FFF2-40B4-BE49-F238E27FC236}">
                <a16:creationId xmlns:a16="http://schemas.microsoft.com/office/drawing/2014/main" id="{E3BEE3CB-3332-4F27-90CB-E9AC77E03598}"/>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23" name="Grupo 22">
            <a:extLst>
              <a:ext uri="{FF2B5EF4-FFF2-40B4-BE49-F238E27FC236}">
                <a16:creationId xmlns:a16="http://schemas.microsoft.com/office/drawing/2014/main" id="{05A04366-8D6D-471C-9416-C321BDB8F8FA}"/>
              </a:ext>
            </a:extLst>
          </p:cNvPr>
          <p:cNvGrpSpPr/>
          <p:nvPr userDrawn="1"/>
        </p:nvGrpSpPr>
        <p:grpSpPr>
          <a:xfrm>
            <a:off x="9813631" y="6311629"/>
            <a:ext cx="2305226" cy="464331"/>
            <a:chOff x="9955553" y="5742544"/>
            <a:chExt cx="2305226" cy="464331"/>
          </a:xfrm>
        </p:grpSpPr>
        <p:sp>
          <p:nvSpPr>
            <p:cNvPr id="24" name="CuadroTexto 23">
              <a:extLst>
                <a:ext uri="{FF2B5EF4-FFF2-40B4-BE49-F238E27FC236}">
                  <a16:creationId xmlns:a16="http://schemas.microsoft.com/office/drawing/2014/main" id="{32DDB06E-7A48-4FC0-A1FE-B22C4087A63B}"/>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25" name="Imagen 24">
              <a:extLst>
                <a:ext uri="{FF2B5EF4-FFF2-40B4-BE49-F238E27FC236}">
                  <a16:creationId xmlns:a16="http://schemas.microsoft.com/office/drawing/2014/main" id="{3B677C6E-1654-4D5D-86DB-CBB824566172}"/>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1167783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mp; Content (Bottom. Alternative)">
    <p:spTree>
      <p:nvGrpSpPr>
        <p:cNvPr id="1" name=""/>
        <p:cNvGrpSpPr/>
        <p:nvPr/>
      </p:nvGrpSpPr>
      <p:grpSpPr>
        <a:xfrm>
          <a:off x="0" y="0"/>
          <a:ext cx="0" cy="0"/>
          <a:chOff x="0" y="0"/>
          <a:chExt cx="0" cy="0"/>
        </a:xfrm>
      </p:grpSpPr>
      <p:sp>
        <p:nvSpPr>
          <p:cNvPr id="24" name="Picture Placeholder 23"/>
          <p:cNvSpPr>
            <a:spLocks noGrp="1"/>
          </p:cNvSpPr>
          <p:nvPr>
            <p:ph type="pic" sz="quarter" idx="10"/>
          </p:nvPr>
        </p:nvSpPr>
        <p:spPr>
          <a:xfrm>
            <a:off x="0" y="0"/>
            <a:ext cx="12192000" cy="3332163"/>
          </a:xfrm>
          <a:solidFill>
            <a:srgbClr val="0384DA"/>
          </a:solidFill>
        </p:spPr>
        <p:txBody>
          <a:bodyPr anchor="ctr"/>
          <a:lstStyle>
            <a:lvl1pPr marL="0" indent="0" algn="ctr">
              <a:buNone/>
              <a:defRPr>
                <a:solidFill>
                  <a:srgbClr val="FFFFFF"/>
                </a:solidFill>
                <a:latin typeface="+mj-lt"/>
              </a:defRPr>
            </a:lvl1pPr>
          </a:lstStyle>
          <a:p>
            <a:endParaRPr lang="en-US"/>
          </a:p>
        </p:txBody>
      </p:sp>
      <p:grpSp>
        <p:nvGrpSpPr>
          <p:cNvPr id="77" name="Group 14">
            <a:extLst>
              <a:ext uri="{FF2B5EF4-FFF2-40B4-BE49-F238E27FC236}">
                <a16:creationId xmlns:a16="http://schemas.microsoft.com/office/drawing/2014/main" id="{945810D8-1CD1-473A-AA8E-778A1F20DEEE}"/>
              </a:ext>
            </a:extLst>
          </p:cNvPr>
          <p:cNvGrpSpPr/>
          <p:nvPr userDrawn="1"/>
        </p:nvGrpSpPr>
        <p:grpSpPr>
          <a:xfrm>
            <a:off x="1679268" y="-279432"/>
            <a:ext cx="7659223" cy="3964487"/>
            <a:chOff x="2037184" y="1360110"/>
            <a:chExt cx="10065881" cy="5210195"/>
          </a:xfrm>
          <a:solidFill>
            <a:schemeClr val="accent1"/>
          </a:solidFill>
        </p:grpSpPr>
        <p:sp>
          <p:nvSpPr>
            <p:cNvPr id="78" name="Freeform 15">
              <a:extLst>
                <a:ext uri="{FF2B5EF4-FFF2-40B4-BE49-F238E27FC236}">
                  <a16:creationId xmlns:a16="http://schemas.microsoft.com/office/drawing/2014/main" id="{7BFACCBD-9806-42CD-B054-7BD13C8E1991}"/>
                </a:ext>
              </a:extLst>
            </p:cNvPr>
            <p:cNvSpPr>
              <a:spLocks/>
            </p:cNvSpPr>
            <p:nvPr/>
          </p:nvSpPr>
          <p:spPr bwMode="auto">
            <a:xfrm>
              <a:off x="5979532" y="3302924"/>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3">
              <a:extLst>
                <a:ext uri="{FF2B5EF4-FFF2-40B4-BE49-F238E27FC236}">
                  <a16:creationId xmlns:a16="http://schemas.microsoft.com/office/drawing/2014/main" id="{5508F751-DC62-491D-AC08-0276AE2D8193}"/>
                </a:ext>
              </a:extLst>
            </p:cNvPr>
            <p:cNvSpPr>
              <a:spLocks noEditPoints="1"/>
            </p:cNvSpPr>
            <p:nvPr/>
          </p:nvSpPr>
          <p:spPr bwMode="auto">
            <a:xfrm>
              <a:off x="3345144" y="2212005"/>
              <a:ext cx="470492" cy="429578"/>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6">
              <a:extLst>
                <a:ext uri="{FF2B5EF4-FFF2-40B4-BE49-F238E27FC236}">
                  <a16:creationId xmlns:a16="http://schemas.microsoft.com/office/drawing/2014/main" id="{0D79D146-335C-4CEE-9620-02DB91C665DE}"/>
                </a:ext>
              </a:extLst>
            </p:cNvPr>
            <p:cNvSpPr>
              <a:spLocks/>
            </p:cNvSpPr>
            <p:nvPr/>
          </p:nvSpPr>
          <p:spPr bwMode="auto">
            <a:xfrm>
              <a:off x="4437550" y="1770853"/>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6">
              <a:extLst>
                <a:ext uri="{FF2B5EF4-FFF2-40B4-BE49-F238E27FC236}">
                  <a16:creationId xmlns:a16="http://schemas.microsoft.com/office/drawing/2014/main" id="{7BFBA0C0-8C89-49D6-B242-ECF4B98BCEF9}"/>
                </a:ext>
              </a:extLst>
            </p:cNvPr>
            <p:cNvSpPr>
              <a:spLocks/>
            </p:cNvSpPr>
            <p:nvPr/>
          </p:nvSpPr>
          <p:spPr bwMode="auto">
            <a:xfrm>
              <a:off x="11100654" y="2540196"/>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5">
              <a:extLst>
                <a:ext uri="{FF2B5EF4-FFF2-40B4-BE49-F238E27FC236}">
                  <a16:creationId xmlns:a16="http://schemas.microsoft.com/office/drawing/2014/main" id="{187D41F9-07E1-43E0-A3FC-54466145F73C}"/>
                </a:ext>
              </a:extLst>
            </p:cNvPr>
            <p:cNvSpPr>
              <a:spLocks/>
            </p:cNvSpPr>
            <p:nvPr/>
          </p:nvSpPr>
          <p:spPr bwMode="auto">
            <a:xfrm>
              <a:off x="11162622" y="5163458"/>
              <a:ext cx="479367" cy="479367"/>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9">
              <a:extLst>
                <a:ext uri="{FF2B5EF4-FFF2-40B4-BE49-F238E27FC236}">
                  <a16:creationId xmlns:a16="http://schemas.microsoft.com/office/drawing/2014/main" id="{B3764DDE-17C9-43A7-A5BB-71EF679C750C}"/>
                </a:ext>
              </a:extLst>
            </p:cNvPr>
            <p:cNvSpPr>
              <a:spLocks/>
            </p:cNvSpPr>
            <p:nvPr/>
          </p:nvSpPr>
          <p:spPr bwMode="auto">
            <a:xfrm>
              <a:off x="8371699" y="1770853"/>
              <a:ext cx="1104631" cy="110831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9">
              <a:extLst>
                <a:ext uri="{FF2B5EF4-FFF2-40B4-BE49-F238E27FC236}">
                  <a16:creationId xmlns:a16="http://schemas.microsoft.com/office/drawing/2014/main" id="{29BB38FC-9196-423D-B088-97C3548858C4}"/>
                </a:ext>
              </a:extLst>
            </p:cNvPr>
            <p:cNvSpPr>
              <a:spLocks/>
            </p:cNvSpPr>
            <p:nvPr/>
          </p:nvSpPr>
          <p:spPr bwMode="auto">
            <a:xfrm>
              <a:off x="4814867" y="5630396"/>
              <a:ext cx="936780" cy="939909"/>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24">
              <a:extLst>
                <a:ext uri="{FF2B5EF4-FFF2-40B4-BE49-F238E27FC236}">
                  <a16:creationId xmlns:a16="http://schemas.microsoft.com/office/drawing/2014/main" id="{6DE7E6FF-6F7E-462B-BF24-A351FE3164C9}"/>
                </a:ext>
              </a:extLst>
            </p:cNvPr>
            <p:cNvSpPr>
              <a:spLocks/>
            </p:cNvSpPr>
            <p:nvPr/>
          </p:nvSpPr>
          <p:spPr bwMode="auto">
            <a:xfrm>
              <a:off x="6619243" y="5249486"/>
              <a:ext cx="380909" cy="380909"/>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3">
              <a:extLst>
                <a:ext uri="{FF2B5EF4-FFF2-40B4-BE49-F238E27FC236}">
                  <a16:creationId xmlns:a16="http://schemas.microsoft.com/office/drawing/2014/main" id="{74FB8C2C-9706-4632-A235-6E865F8D8A86}"/>
                </a:ext>
              </a:extLst>
            </p:cNvPr>
            <p:cNvSpPr>
              <a:spLocks noEditPoints="1"/>
            </p:cNvSpPr>
            <p:nvPr/>
          </p:nvSpPr>
          <p:spPr bwMode="auto">
            <a:xfrm>
              <a:off x="9489039" y="1360110"/>
              <a:ext cx="402209"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6">
              <a:extLst>
                <a:ext uri="{FF2B5EF4-FFF2-40B4-BE49-F238E27FC236}">
                  <a16:creationId xmlns:a16="http://schemas.microsoft.com/office/drawing/2014/main" id="{F21145CA-EC9E-4BA3-B9B5-0A938DEEDEDE}"/>
                </a:ext>
              </a:extLst>
            </p:cNvPr>
            <p:cNvSpPr>
              <a:spLocks/>
            </p:cNvSpPr>
            <p:nvPr/>
          </p:nvSpPr>
          <p:spPr bwMode="auto">
            <a:xfrm>
              <a:off x="2037184" y="4437529"/>
              <a:ext cx="1002411" cy="1002411"/>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3">
              <a:extLst>
                <a:ext uri="{FF2B5EF4-FFF2-40B4-BE49-F238E27FC236}">
                  <a16:creationId xmlns:a16="http://schemas.microsoft.com/office/drawing/2014/main" id="{7F5DBB0D-D17C-4084-BDFE-0B8BBE868262}"/>
                </a:ext>
              </a:extLst>
            </p:cNvPr>
            <p:cNvSpPr>
              <a:spLocks noEditPoints="1"/>
            </p:cNvSpPr>
            <p:nvPr/>
          </p:nvSpPr>
          <p:spPr bwMode="auto">
            <a:xfrm>
              <a:off x="9074121" y="4571501"/>
              <a:ext cx="402210" cy="36723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89" name="Título 1">
            <a:extLst>
              <a:ext uri="{FF2B5EF4-FFF2-40B4-BE49-F238E27FC236}">
                <a16:creationId xmlns:a16="http://schemas.microsoft.com/office/drawing/2014/main" id="{1DBEEE46-C1F2-4F33-A86E-4B8B1A0442E9}"/>
              </a:ext>
            </a:extLst>
          </p:cNvPr>
          <p:cNvSpPr>
            <a:spLocks noGrp="1"/>
          </p:cNvSpPr>
          <p:nvPr>
            <p:ph type="title" hasCustomPrompt="1"/>
          </p:nvPr>
        </p:nvSpPr>
        <p:spPr>
          <a:xfrm>
            <a:off x="515097" y="3449344"/>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90" name="Text Placeholder 4">
            <a:extLst>
              <a:ext uri="{FF2B5EF4-FFF2-40B4-BE49-F238E27FC236}">
                <a16:creationId xmlns:a16="http://schemas.microsoft.com/office/drawing/2014/main" id="{56E03C5E-5BF0-47D8-8DF2-3759C9A03791}"/>
              </a:ext>
            </a:extLst>
          </p:cNvPr>
          <p:cNvSpPr>
            <a:spLocks noGrp="1"/>
          </p:cNvSpPr>
          <p:nvPr>
            <p:ph type="body" sz="quarter" idx="11" hasCustomPrompt="1"/>
          </p:nvPr>
        </p:nvSpPr>
        <p:spPr>
          <a:xfrm>
            <a:off x="515098" y="4275889"/>
            <a:ext cx="11151916" cy="1907829"/>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7" name="Gráfico 16">
            <a:extLst>
              <a:ext uri="{FF2B5EF4-FFF2-40B4-BE49-F238E27FC236}">
                <a16:creationId xmlns:a16="http://schemas.microsoft.com/office/drawing/2014/main" id="{73CEDDE6-A4CA-4C0C-85A4-DE4272E69817}"/>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21" name="Grupo 20">
            <a:extLst>
              <a:ext uri="{FF2B5EF4-FFF2-40B4-BE49-F238E27FC236}">
                <a16:creationId xmlns:a16="http://schemas.microsoft.com/office/drawing/2014/main" id="{4F05541A-F8AB-4042-99AA-856DBCE953E8}"/>
              </a:ext>
            </a:extLst>
          </p:cNvPr>
          <p:cNvGrpSpPr/>
          <p:nvPr userDrawn="1"/>
        </p:nvGrpSpPr>
        <p:grpSpPr>
          <a:xfrm>
            <a:off x="9813631" y="6311629"/>
            <a:ext cx="2305226" cy="464331"/>
            <a:chOff x="9955553" y="5742544"/>
            <a:chExt cx="2305226" cy="464331"/>
          </a:xfrm>
        </p:grpSpPr>
        <p:sp>
          <p:nvSpPr>
            <p:cNvPr id="22" name="CuadroTexto 21">
              <a:extLst>
                <a:ext uri="{FF2B5EF4-FFF2-40B4-BE49-F238E27FC236}">
                  <a16:creationId xmlns:a16="http://schemas.microsoft.com/office/drawing/2014/main" id="{663DDFCA-D5B6-4394-807E-BCD9EF59F60B}"/>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23" name="Imagen 22">
              <a:extLst>
                <a:ext uri="{FF2B5EF4-FFF2-40B4-BE49-F238E27FC236}">
                  <a16:creationId xmlns:a16="http://schemas.microsoft.com/office/drawing/2014/main" id="{B5285C8C-E434-4D3D-9971-620E67E40298}"/>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4844522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Slide">
    <p:spTree>
      <p:nvGrpSpPr>
        <p:cNvPr id="1" name=""/>
        <p:cNvGrpSpPr/>
        <p:nvPr/>
      </p:nvGrpSpPr>
      <p:grpSpPr>
        <a:xfrm>
          <a:off x="0" y="0"/>
          <a:ext cx="0" cy="0"/>
          <a:chOff x="0" y="0"/>
          <a:chExt cx="0" cy="0"/>
        </a:xfrm>
      </p:grpSpPr>
      <p:grpSp>
        <p:nvGrpSpPr>
          <p:cNvPr id="109" name="Group 4">
            <a:extLst>
              <a:ext uri="{FF2B5EF4-FFF2-40B4-BE49-F238E27FC236}">
                <a16:creationId xmlns:a16="http://schemas.microsoft.com/office/drawing/2014/main" id="{CEAF6FE8-F43D-4ED8-A7D5-71E97B71F6EC}"/>
              </a:ext>
            </a:extLst>
          </p:cNvPr>
          <p:cNvGrpSpPr/>
          <p:nvPr userDrawn="1"/>
        </p:nvGrpSpPr>
        <p:grpSpPr>
          <a:xfrm>
            <a:off x="7812000" y="-712800"/>
            <a:ext cx="4981868" cy="3747927"/>
            <a:chOff x="2432790" y="730250"/>
            <a:chExt cx="7132330" cy="5365749"/>
          </a:xfrm>
          <a:solidFill>
            <a:srgbClr val="EEEEEE"/>
          </a:solidFill>
        </p:grpSpPr>
        <p:sp>
          <p:nvSpPr>
            <p:cNvPr id="110" name="Freeform 5">
              <a:extLst>
                <a:ext uri="{FF2B5EF4-FFF2-40B4-BE49-F238E27FC236}">
                  <a16:creationId xmlns:a16="http://schemas.microsoft.com/office/drawing/2014/main" id="{C3A3B1AC-3C96-4D4D-95A4-C9F8FDF28F8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6">
              <a:extLst>
                <a:ext uri="{FF2B5EF4-FFF2-40B4-BE49-F238E27FC236}">
                  <a16:creationId xmlns:a16="http://schemas.microsoft.com/office/drawing/2014/main" id="{DEFA1A93-AB61-4A0A-A75D-F53A2D65F419}"/>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7">
              <a:extLst>
                <a:ext uri="{FF2B5EF4-FFF2-40B4-BE49-F238E27FC236}">
                  <a16:creationId xmlns:a16="http://schemas.microsoft.com/office/drawing/2014/main" id="{29D39F80-2953-4E28-B68F-4782765179AE}"/>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8">
              <a:extLst>
                <a:ext uri="{FF2B5EF4-FFF2-40B4-BE49-F238E27FC236}">
                  <a16:creationId xmlns:a16="http://schemas.microsoft.com/office/drawing/2014/main" id="{CAABA8A6-4F67-4D01-9214-A8741621E2C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9">
              <a:extLst>
                <a:ext uri="{FF2B5EF4-FFF2-40B4-BE49-F238E27FC236}">
                  <a16:creationId xmlns:a16="http://schemas.microsoft.com/office/drawing/2014/main" id="{6B98AA0B-7CEC-4AD8-BFF4-C80A0CACE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0">
              <a:extLst>
                <a:ext uri="{FF2B5EF4-FFF2-40B4-BE49-F238E27FC236}">
                  <a16:creationId xmlns:a16="http://schemas.microsoft.com/office/drawing/2014/main" id="{AD90F409-A11F-4576-B6E2-B6CBA5A0AF7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1">
              <a:extLst>
                <a:ext uri="{FF2B5EF4-FFF2-40B4-BE49-F238E27FC236}">
                  <a16:creationId xmlns:a16="http://schemas.microsoft.com/office/drawing/2014/main" id="{FF573B78-3D08-42FA-8D0E-C79BF41ACA8F}"/>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2">
              <a:extLst>
                <a:ext uri="{FF2B5EF4-FFF2-40B4-BE49-F238E27FC236}">
                  <a16:creationId xmlns:a16="http://schemas.microsoft.com/office/drawing/2014/main" id="{467640B7-3519-4B6D-A7CA-0B8E4D033CA8}"/>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3">
              <a:extLst>
                <a:ext uri="{FF2B5EF4-FFF2-40B4-BE49-F238E27FC236}">
                  <a16:creationId xmlns:a16="http://schemas.microsoft.com/office/drawing/2014/main" id="{D591237A-A426-40E3-8E43-60837288E6D3}"/>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5">
              <a:extLst>
                <a:ext uri="{FF2B5EF4-FFF2-40B4-BE49-F238E27FC236}">
                  <a16:creationId xmlns:a16="http://schemas.microsoft.com/office/drawing/2014/main" id="{9A7F10BD-059C-471F-AB33-41CE93AE5B28}"/>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03477DA3-854C-46F0-966F-A0A26AA1CEBE}"/>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3">
              <a:extLst>
                <a:ext uri="{FF2B5EF4-FFF2-40B4-BE49-F238E27FC236}">
                  <a16:creationId xmlns:a16="http://schemas.microsoft.com/office/drawing/2014/main" id="{5F731E12-9502-48D5-A6AD-9BDC9FB7C2F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9">
              <a:extLst>
                <a:ext uri="{FF2B5EF4-FFF2-40B4-BE49-F238E27FC236}">
                  <a16:creationId xmlns:a16="http://schemas.microsoft.com/office/drawing/2014/main" id="{E6E09B5F-50BD-4524-86D3-07CC4D024711}"/>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5">
              <a:extLst>
                <a:ext uri="{FF2B5EF4-FFF2-40B4-BE49-F238E27FC236}">
                  <a16:creationId xmlns:a16="http://schemas.microsoft.com/office/drawing/2014/main" id="{D6E390C8-66B8-4F8F-9BEE-17A2B8B1B111}"/>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9">
              <a:extLst>
                <a:ext uri="{FF2B5EF4-FFF2-40B4-BE49-F238E27FC236}">
                  <a16:creationId xmlns:a16="http://schemas.microsoft.com/office/drawing/2014/main" id="{B335B14C-3843-4CAD-9EB3-9ED96D64B20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3">
              <a:extLst>
                <a:ext uri="{FF2B5EF4-FFF2-40B4-BE49-F238E27FC236}">
                  <a16:creationId xmlns:a16="http://schemas.microsoft.com/office/drawing/2014/main" id="{D3BF3D99-9C2E-4C94-B251-DBD19EE0867A}"/>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6">
              <a:extLst>
                <a:ext uri="{FF2B5EF4-FFF2-40B4-BE49-F238E27FC236}">
                  <a16:creationId xmlns:a16="http://schemas.microsoft.com/office/drawing/2014/main" id="{6E95D233-1F3D-4536-869E-A8FD38BF41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
              <a:extLst>
                <a:ext uri="{FF2B5EF4-FFF2-40B4-BE49-F238E27FC236}">
                  <a16:creationId xmlns:a16="http://schemas.microsoft.com/office/drawing/2014/main" id="{10796C6E-4803-41ED-A283-3BCD06D97B1A}"/>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Developer</a:t>
            </a:r>
            <a:r>
              <a:rPr lang="es-ES"/>
              <a:t> </a:t>
            </a:r>
            <a:r>
              <a:rPr lang="es-ES" err="1"/>
              <a:t>Slide</a:t>
            </a:r>
            <a:endParaRPr lang="es-ES"/>
          </a:p>
        </p:txBody>
      </p:sp>
      <p:sp>
        <p:nvSpPr>
          <p:cNvPr id="45" name="Text Placeholder 4">
            <a:extLst>
              <a:ext uri="{FF2B5EF4-FFF2-40B4-BE49-F238E27FC236}">
                <a16:creationId xmlns:a16="http://schemas.microsoft.com/office/drawing/2014/main" id="{A0C470D1-BE97-495D-8CC6-3E07637663CE}"/>
              </a:ext>
            </a:extLst>
          </p:cNvPr>
          <p:cNvSpPr>
            <a:spLocks noGrp="1"/>
          </p:cNvSpPr>
          <p:nvPr>
            <p:ph type="body" sz="quarter" idx="10"/>
          </p:nvPr>
        </p:nvSpPr>
        <p:spPr>
          <a:xfrm>
            <a:off x="518454" y="1241066"/>
            <a:ext cx="11155093" cy="4875500"/>
          </a:xfrm>
        </p:spPr>
        <p:txBody>
          <a:bodyPr/>
          <a:lstStyle>
            <a:lvl1pPr marL="0" indent="0">
              <a:lnSpc>
                <a:spcPct val="95000"/>
              </a:lnSpc>
              <a:buNone/>
              <a:defRPr sz="2401">
                <a:solidFill>
                  <a:srgbClr val="404040"/>
                </a:solidFill>
                <a:latin typeface="Consolas" pitchFamily="49" charset="0"/>
                <a:cs typeface="Consolas" pitchFamily="49" charset="0"/>
              </a:defRPr>
            </a:lvl1pPr>
            <a:lvl2pPr marL="254862" indent="0">
              <a:lnSpc>
                <a:spcPct val="95000"/>
              </a:lnSpc>
              <a:buNone/>
              <a:defRPr>
                <a:solidFill>
                  <a:srgbClr val="404040"/>
                </a:solidFill>
                <a:latin typeface="Consolas" pitchFamily="49" charset="0"/>
                <a:cs typeface="Consolas" pitchFamily="49" charset="0"/>
              </a:defRPr>
            </a:lvl2pPr>
            <a:lvl3pPr marL="429931" indent="0">
              <a:lnSpc>
                <a:spcPct val="95000"/>
              </a:lnSpc>
              <a:buNone/>
              <a:defRPr>
                <a:solidFill>
                  <a:srgbClr val="404040"/>
                </a:solidFill>
                <a:latin typeface="Consolas" pitchFamily="49" charset="0"/>
                <a:cs typeface="Consolas" pitchFamily="49" charset="0"/>
              </a:defRPr>
            </a:lvl3pPr>
            <a:lvl4pPr marL="599044" indent="0">
              <a:lnSpc>
                <a:spcPct val="95000"/>
              </a:lnSpc>
              <a:buNone/>
              <a:defRPr>
                <a:solidFill>
                  <a:srgbClr val="404040"/>
                </a:solidFill>
                <a:latin typeface="Consolas" pitchFamily="49" charset="0"/>
                <a:cs typeface="Consolas" pitchFamily="49" charset="0"/>
              </a:defRPr>
            </a:lvl4pPr>
            <a:lvl5pPr marL="772922" indent="0">
              <a:lnSpc>
                <a:spcPct val="95000"/>
              </a:lnSpc>
              <a:buNone/>
              <a:defRPr>
                <a:solidFill>
                  <a:srgbClr val="404040"/>
                </a:solidFill>
                <a:latin typeface="Consolas" pitchFamily="49" charset="0"/>
                <a:cs typeface="Consolas"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2" name="Gráfico 41">
            <a:extLst>
              <a:ext uri="{FF2B5EF4-FFF2-40B4-BE49-F238E27FC236}">
                <a16:creationId xmlns:a16="http://schemas.microsoft.com/office/drawing/2014/main" id="{EB1776D4-B1C1-4EA3-A77A-EDAF7F52A98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47" name="Grupo 46">
            <a:extLst>
              <a:ext uri="{FF2B5EF4-FFF2-40B4-BE49-F238E27FC236}">
                <a16:creationId xmlns:a16="http://schemas.microsoft.com/office/drawing/2014/main" id="{5AD53532-4D2B-48E9-89CD-27FF5EDCD6B7}"/>
              </a:ext>
            </a:extLst>
          </p:cNvPr>
          <p:cNvGrpSpPr/>
          <p:nvPr userDrawn="1"/>
        </p:nvGrpSpPr>
        <p:grpSpPr>
          <a:xfrm>
            <a:off x="9813631" y="6311629"/>
            <a:ext cx="2305226" cy="464331"/>
            <a:chOff x="9955553" y="5742544"/>
            <a:chExt cx="2305226" cy="464331"/>
          </a:xfrm>
        </p:grpSpPr>
        <p:sp>
          <p:nvSpPr>
            <p:cNvPr id="48" name="CuadroTexto 47">
              <a:extLst>
                <a:ext uri="{FF2B5EF4-FFF2-40B4-BE49-F238E27FC236}">
                  <a16:creationId xmlns:a16="http://schemas.microsoft.com/office/drawing/2014/main" id="{189C544F-3102-42DD-BB9B-0E57B5BD4C7F}"/>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49" name="Imagen 48">
              <a:extLst>
                <a:ext uri="{FF2B5EF4-FFF2-40B4-BE49-F238E27FC236}">
                  <a16:creationId xmlns:a16="http://schemas.microsoft.com/office/drawing/2014/main" id="{69E6F0E1-8086-4F43-ADAC-B8FE876AAD09}"/>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15149386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ff Extra info (Left)">
    <p:spTree>
      <p:nvGrpSpPr>
        <p:cNvPr id="1" name=""/>
        <p:cNvGrpSpPr/>
        <p:nvPr/>
      </p:nvGrpSpPr>
      <p:grpSpPr>
        <a:xfrm>
          <a:off x="0" y="0"/>
          <a:ext cx="0" cy="0"/>
          <a:chOff x="0" y="0"/>
          <a:chExt cx="0" cy="0"/>
        </a:xfrm>
      </p:grpSpPr>
      <p:grpSp>
        <p:nvGrpSpPr>
          <p:cNvPr id="92" name="Group 4">
            <a:extLst>
              <a:ext uri="{FF2B5EF4-FFF2-40B4-BE49-F238E27FC236}">
                <a16:creationId xmlns:a16="http://schemas.microsoft.com/office/drawing/2014/main" id="{5696EBCE-48B4-4E08-A84A-2AC1B4FE9B4C}"/>
              </a:ext>
            </a:extLst>
          </p:cNvPr>
          <p:cNvGrpSpPr/>
          <p:nvPr userDrawn="1"/>
        </p:nvGrpSpPr>
        <p:grpSpPr>
          <a:xfrm>
            <a:off x="7812000" y="-712800"/>
            <a:ext cx="4981868" cy="3747927"/>
            <a:chOff x="2432790" y="730250"/>
            <a:chExt cx="7132330" cy="5365749"/>
          </a:xfrm>
          <a:solidFill>
            <a:srgbClr val="EEEEEE"/>
          </a:solidFill>
        </p:grpSpPr>
        <p:sp>
          <p:nvSpPr>
            <p:cNvPr id="93" name="Freeform 5">
              <a:extLst>
                <a:ext uri="{FF2B5EF4-FFF2-40B4-BE49-F238E27FC236}">
                  <a16:creationId xmlns:a16="http://schemas.microsoft.com/office/drawing/2014/main" id="{7F5DD289-57A7-463A-99FE-03080BE2D53B}"/>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6">
              <a:extLst>
                <a:ext uri="{FF2B5EF4-FFF2-40B4-BE49-F238E27FC236}">
                  <a16:creationId xmlns:a16="http://schemas.microsoft.com/office/drawing/2014/main" id="{057A8938-5C11-4AD6-8A7D-AF4A5C407E02}"/>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7">
              <a:extLst>
                <a:ext uri="{FF2B5EF4-FFF2-40B4-BE49-F238E27FC236}">
                  <a16:creationId xmlns:a16="http://schemas.microsoft.com/office/drawing/2014/main" id="{4E2CAC49-372C-4CF8-B0FB-5EAE8DAC7000}"/>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8">
              <a:extLst>
                <a:ext uri="{FF2B5EF4-FFF2-40B4-BE49-F238E27FC236}">
                  <a16:creationId xmlns:a16="http://schemas.microsoft.com/office/drawing/2014/main" id="{E5FBF2DF-E1AC-4D1F-8AF7-6EF7CCEBEF62}"/>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9">
              <a:extLst>
                <a:ext uri="{FF2B5EF4-FFF2-40B4-BE49-F238E27FC236}">
                  <a16:creationId xmlns:a16="http://schemas.microsoft.com/office/drawing/2014/main" id="{9F0F43F9-3709-4ACB-832C-CE12A1B80F9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0">
              <a:extLst>
                <a:ext uri="{FF2B5EF4-FFF2-40B4-BE49-F238E27FC236}">
                  <a16:creationId xmlns:a16="http://schemas.microsoft.com/office/drawing/2014/main" id="{A0E6559F-4268-47E7-9B65-0FCBB9D6DDEB}"/>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1">
              <a:extLst>
                <a:ext uri="{FF2B5EF4-FFF2-40B4-BE49-F238E27FC236}">
                  <a16:creationId xmlns:a16="http://schemas.microsoft.com/office/drawing/2014/main" id="{F3FC4D8E-54BF-4528-8BBD-460D5C40F5A2}"/>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2">
              <a:extLst>
                <a:ext uri="{FF2B5EF4-FFF2-40B4-BE49-F238E27FC236}">
                  <a16:creationId xmlns:a16="http://schemas.microsoft.com/office/drawing/2014/main" id="{4C5F65E5-0724-4121-9693-CB5222B41F5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3">
              <a:extLst>
                <a:ext uri="{FF2B5EF4-FFF2-40B4-BE49-F238E27FC236}">
                  <a16:creationId xmlns:a16="http://schemas.microsoft.com/office/drawing/2014/main" id="{A48C7D9D-D328-46E5-9ECE-C7DA6406E6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5">
              <a:extLst>
                <a:ext uri="{FF2B5EF4-FFF2-40B4-BE49-F238E27FC236}">
                  <a16:creationId xmlns:a16="http://schemas.microsoft.com/office/drawing/2014/main" id="{8632B6AB-9D30-4284-9EDB-A0DB5AE9A1D4}"/>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EC30BC6F-4917-40E9-BBF5-8B117163B25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3">
              <a:extLst>
                <a:ext uri="{FF2B5EF4-FFF2-40B4-BE49-F238E27FC236}">
                  <a16:creationId xmlns:a16="http://schemas.microsoft.com/office/drawing/2014/main" id="{3ECBF563-EECD-47D8-A6F4-178C1804E9BE}"/>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
              <a:extLst>
                <a:ext uri="{FF2B5EF4-FFF2-40B4-BE49-F238E27FC236}">
                  <a16:creationId xmlns:a16="http://schemas.microsoft.com/office/drawing/2014/main" id="{DF2DC338-58CF-4BF9-8E41-C104D19AAAF4}"/>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5">
              <a:extLst>
                <a:ext uri="{FF2B5EF4-FFF2-40B4-BE49-F238E27FC236}">
                  <a16:creationId xmlns:a16="http://schemas.microsoft.com/office/drawing/2014/main" id="{39BB692B-2371-4C86-AA4F-2DC359E280A8}"/>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9">
              <a:extLst>
                <a:ext uri="{FF2B5EF4-FFF2-40B4-BE49-F238E27FC236}">
                  <a16:creationId xmlns:a16="http://schemas.microsoft.com/office/drawing/2014/main" id="{CA554171-C75A-445E-A604-D15636FF69E8}"/>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3">
              <a:extLst>
                <a:ext uri="{FF2B5EF4-FFF2-40B4-BE49-F238E27FC236}">
                  <a16:creationId xmlns:a16="http://schemas.microsoft.com/office/drawing/2014/main" id="{33AB15FC-BEFE-4D34-9E95-680FB2254AB9}"/>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B368D62-086D-4F2E-909B-BFA1010FABB2}"/>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6">
              <a:extLst>
                <a:ext uri="{FF2B5EF4-FFF2-40B4-BE49-F238E27FC236}">
                  <a16:creationId xmlns:a16="http://schemas.microsoft.com/office/drawing/2014/main" id="{00EFC5F2-A173-4DD0-A881-1467D57514B8}"/>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2" name="Gráfico 41">
            <a:extLst>
              <a:ext uri="{FF2B5EF4-FFF2-40B4-BE49-F238E27FC236}">
                <a16:creationId xmlns:a16="http://schemas.microsoft.com/office/drawing/2014/main" id="{B9D7A5FB-DD9B-4B57-93A1-C5BE9962B3D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43" name="Grupo 42">
            <a:extLst>
              <a:ext uri="{FF2B5EF4-FFF2-40B4-BE49-F238E27FC236}">
                <a16:creationId xmlns:a16="http://schemas.microsoft.com/office/drawing/2014/main" id="{9B7589D2-92D2-440B-926A-AB23D7EA04B1}"/>
              </a:ext>
            </a:extLst>
          </p:cNvPr>
          <p:cNvGrpSpPr/>
          <p:nvPr userDrawn="1"/>
        </p:nvGrpSpPr>
        <p:grpSpPr>
          <a:xfrm>
            <a:off x="2000695" y="6260680"/>
            <a:ext cx="2527264" cy="495108"/>
            <a:chOff x="9955553" y="5742164"/>
            <a:chExt cx="2527264" cy="495108"/>
          </a:xfrm>
        </p:grpSpPr>
        <p:sp>
          <p:nvSpPr>
            <p:cNvPr id="44" name="CuadroTexto 43">
              <a:extLst>
                <a:ext uri="{FF2B5EF4-FFF2-40B4-BE49-F238E27FC236}">
                  <a16:creationId xmlns:a16="http://schemas.microsoft.com/office/drawing/2014/main" id="{AC2E6F5F-AF5A-4252-8FBE-47E78079E5E2}"/>
                </a:ext>
              </a:extLst>
            </p:cNvPr>
            <p:cNvSpPr txBox="1"/>
            <p:nvPr userDrawn="1"/>
          </p:nvSpPr>
          <p:spPr>
            <a:xfrm>
              <a:off x="10205232" y="5742164"/>
              <a:ext cx="2277585" cy="495108"/>
            </a:xfrm>
            <a:prstGeom prst="rect">
              <a:avLst/>
            </a:prstGeom>
            <a:noFill/>
          </p:spPr>
          <p:txBody>
            <a:bodyPr wrap="square" lIns="180000" tIns="108000" rIns="180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8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45" name="Imagen 44">
              <a:extLst>
                <a:ext uri="{FF2B5EF4-FFF2-40B4-BE49-F238E27FC236}">
                  <a16:creationId xmlns:a16="http://schemas.microsoft.com/office/drawing/2014/main" id="{F74FCA22-04ED-4595-8AF6-693D3D427620}"/>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2296558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speakers">
    <p:spTree>
      <p:nvGrpSpPr>
        <p:cNvPr id="1" name=""/>
        <p:cNvGrpSpPr/>
        <p:nvPr/>
      </p:nvGrpSpPr>
      <p:grpSpPr>
        <a:xfrm>
          <a:off x="0" y="0"/>
          <a:ext cx="0" cy="0"/>
          <a:chOff x="0" y="0"/>
          <a:chExt cx="0" cy="0"/>
        </a:xfrm>
      </p:grpSpPr>
      <p:grpSp>
        <p:nvGrpSpPr>
          <p:cNvPr id="5" name="Group 4"/>
          <p:cNvGrpSpPr/>
          <p:nvPr userDrawn="1"/>
        </p:nvGrpSpPr>
        <p:grpSpPr>
          <a:xfrm>
            <a:off x="1879096" y="-11601"/>
            <a:ext cx="9160652" cy="6891683"/>
            <a:chOff x="2432790" y="730250"/>
            <a:chExt cx="7132330" cy="5365749"/>
          </a:xfrm>
          <a:solidFill>
            <a:schemeClr val="bg1">
              <a:lumMod val="95000"/>
              <a:alpha val="29000"/>
            </a:schemeClr>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7" name="Picture Placeholder 26"/>
          <p:cNvSpPr>
            <a:spLocks noGrp="1" noChangeAspect="1"/>
          </p:cNvSpPr>
          <p:nvPr>
            <p:ph type="pic" sz="quarter" idx="10" hasCustomPrompt="1"/>
          </p:nvPr>
        </p:nvSpPr>
        <p:spPr>
          <a:xfrm>
            <a:off x="174880" y="861371"/>
            <a:ext cx="1620000" cy="1618895"/>
          </a:xfrm>
          <a:prstGeom prst="ellipse">
            <a:avLst/>
          </a:prstGeom>
          <a:solidFill>
            <a:srgbClr val="0384DA"/>
          </a:solidFill>
        </p:spPr>
        <p:txBody>
          <a:bodyPr anchor="ctr">
            <a:normAutofit/>
          </a:bodyPr>
          <a:lstStyle>
            <a:lvl1pPr marL="0" indent="0" algn="ctr">
              <a:buNone/>
              <a:defRPr sz="1600">
                <a:solidFill>
                  <a:schemeClr val="bg1"/>
                </a:solidFill>
                <a:latin typeface="+mj-lt"/>
              </a:defRPr>
            </a:lvl1pPr>
          </a:lstStyle>
          <a:p>
            <a:r>
              <a:rPr lang="en-US"/>
              <a:t>Speakers picture</a:t>
            </a:r>
          </a:p>
        </p:txBody>
      </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1947165" y="973260"/>
            <a:ext cx="3975672" cy="526350"/>
          </a:xfrm>
          <a:solidFill>
            <a:schemeClr val="bg1">
              <a:lumMod val="95000"/>
              <a:alpha val="90000"/>
            </a:schemeClr>
          </a:solidFill>
        </p:spPr>
        <p:txBody>
          <a:bodyPr lIns="180000" tIns="180000" rIns="180000" bIns="180000" anchor="ctr" anchorCtr="0">
            <a:noAutofit/>
          </a:bodyPr>
          <a:lstStyle>
            <a:lvl1pPr marL="0" indent="0">
              <a:buNone/>
              <a:defRPr sz="2400" cap="all"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1947165" y="1574682"/>
            <a:ext cx="3972022" cy="350299"/>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1947165" y="1987648"/>
            <a:ext cx="3972022" cy="350300"/>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38" name="Picture Placeholder 26">
            <a:extLst>
              <a:ext uri="{FF2B5EF4-FFF2-40B4-BE49-F238E27FC236}">
                <a16:creationId xmlns:a16="http://schemas.microsoft.com/office/drawing/2014/main" id="{A23D5FED-E5C5-41C5-AC8B-1441BD6C75DA}"/>
              </a:ext>
            </a:extLst>
          </p:cNvPr>
          <p:cNvSpPr>
            <a:spLocks noGrp="1" noChangeAspect="1"/>
          </p:cNvSpPr>
          <p:nvPr>
            <p:ph type="pic" sz="quarter" idx="18" hasCustomPrompt="1"/>
          </p:nvPr>
        </p:nvSpPr>
        <p:spPr>
          <a:xfrm>
            <a:off x="6247195" y="848926"/>
            <a:ext cx="1620000" cy="1618895"/>
          </a:xfrm>
          <a:prstGeom prst="ellipse">
            <a:avLst/>
          </a:prstGeom>
          <a:solidFill>
            <a:srgbClr val="0384DA"/>
          </a:solidFill>
        </p:spPr>
        <p:txBody>
          <a:bodyPr anchor="ctr">
            <a:normAutofit/>
          </a:bodyPr>
          <a:lstStyle>
            <a:lvl1pPr marL="0" indent="0" algn="ctr">
              <a:buNone/>
              <a:defRPr sz="1600">
                <a:solidFill>
                  <a:schemeClr val="bg1"/>
                </a:solidFill>
                <a:latin typeface="+mj-lt"/>
              </a:defRPr>
            </a:lvl1pPr>
          </a:lstStyle>
          <a:p>
            <a:r>
              <a:rPr lang="en-US"/>
              <a:t>Speakers picture</a:t>
            </a:r>
          </a:p>
        </p:txBody>
      </p:sp>
      <p:sp>
        <p:nvSpPr>
          <p:cNvPr id="39" name="Text Placeholder 4">
            <a:extLst>
              <a:ext uri="{FF2B5EF4-FFF2-40B4-BE49-F238E27FC236}">
                <a16:creationId xmlns:a16="http://schemas.microsoft.com/office/drawing/2014/main" id="{003984A4-B0BE-42A3-BA13-5AD166866972}"/>
              </a:ext>
            </a:extLst>
          </p:cNvPr>
          <p:cNvSpPr>
            <a:spLocks noGrp="1"/>
          </p:cNvSpPr>
          <p:nvPr>
            <p:ph type="body" sz="quarter" idx="19" hasCustomPrompt="1"/>
          </p:nvPr>
        </p:nvSpPr>
        <p:spPr>
          <a:xfrm>
            <a:off x="8019480" y="960815"/>
            <a:ext cx="3975672" cy="526350"/>
          </a:xfrm>
          <a:solidFill>
            <a:schemeClr val="bg1">
              <a:lumMod val="95000"/>
              <a:alpha val="90000"/>
            </a:schemeClr>
          </a:solidFill>
        </p:spPr>
        <p:txBody>
          <a:bodyPr lIns="180000" tIns="180000" rIns="180000" bIns="180000" anchor="ctr" anchorCtr="0">
            <a:noAutofit/>
          </a:bodyPr>
          <a:lstStyle>
            <a:lvl1pPr marL="0" indent="0">
              <a:buNone/>
              <a:defRPr sz="2400" cap="all"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40" name="Text Placeholder 4">
            <a:extLst>
              <a:ext uri="{FF2B5EF4-FFF2-40B4-BE49-F238E27FC236}">
                <a16:creationId xmlns:a16="http://schemas.microsoft.com/office/drawing/2014/main" id="{3DE1CCBA-54A5-4A97-AD61-3B8DAF2498D6}"/>
              </a:ext>
            </a:extLst>
          </p:cNvPr>
          <p:cNvSpPr>
            <a:spLocks noGrp="1"/>
          </p:cNvSpPr>
          <p:nvPr>
            <p:ph type="body" sz="quarter" idx="20" hasCustomPrompt="1"/>
          </p:nvPr>
        </p:nvSpPr>
        <p:spPr>
          <a:xfrm>
            <a:off x="8019480" y="1562237"/>
            <a:ext cx="3972022" cy="350299"/>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41" name="Text Placeholder 4">
            <a:extLst>
              <a:ext uri="{FF2B5EF4-FFF2-40B4-BE49-F238E27FC236}">
                <a16:creationId xmlns:a16="http://schemas.microsoft.com/office/drawing/2014/main" id="{AF319B09-340A-4368-B34C-7C9FB5343F1D}"/>
              </a:ext>
            </a:extLst>
          </p:cNvPr>
          <p:cNvSpPr>
            <a:spLocks noGrp="1"/>
          </p:cNvSpPr>
          <p:nvPr>
            <p:ph type="body" sz="quarter" idx="21" hasCustomPrompt="1"/>
          </p:nvPr>
        </p:nvSpPr>
        <p:spPr>
          <a:xfrm>
            <a:off x="8019480" y="1975203"/>
            <a:ext cx="3972022" cy="350300"/>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pic>
        <p:nvPicPr>
          <p:cNvPr id="42" name="Imagen 41">
            <a:extLst>
              <a:ext uri="{FF2B5EF4-FFF2-40B4-BE49-F238E27FC236}">
                <a16:creationId xmlns:a16="http://schemas.microsoft.com/office/drawing/2014/main" id="{348F22AF-1883-40E9-9D21-E3A665B0C984}"/>
              </a:ext>
            </a:extLst>
          </p:cNvPr>
          <p:cNvPicPr>
            <a:picLocks noChangeAspect="1"/>
          </p:cNvPicPr>
          <p:nvPr userDrawn="1"/>
        </p:nvPicPr>
        <p:blipFill>
          <a:blip r:embed="rId2"/>
          <a:stretch>
            <a:fillRect/>
          </a:stretch>
        </p:blipFill>
        <p:spPr>
          <a:xfrm>
            <a:off x="6908616" y="3140974"/>
            <a:ext cx="360000" cy="292679"/>
          </a:xfrm>
          <a:prstGeom prst="rect">
            <a:avLst/>
          </a:prstGeom>
        </p:spPr>
      </p:pic>
      <p:pic>
        <p:nvPicPr>
          <p:cNvPr id="47" name="Imagen 46">
            <a:extLst>
              <a:ext uri="{FF2B5EF4-FFF2-40B4-BE49-F238E27FC236}">
                <a16:creationId xmlns:a16="http://schemas.microsoft.com/office/drawing/2014/main" id="{94292FD1-60B6-4534-91EE-6D615546885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908616" y="2701846"/>
            <a:ext cx="360000" cy="360000"/>
          </a:xfrm>
          <a:prstGeom prst="rect">
            <a:avLst/>
          </a:prstGeom>
        </p:spPr>
      </p:pic>
      <p:grpSp>
        <p:nvGrpSpPr>
          <p:cNvPr id="3" name="Grupo 2">
            <a:extLst>
              <a:ext uri="{FF2B5EF4-FFF2-40B4-BE49-F238E27FC236}">
                <a16:creationId xmlns:a16="http://schemas.microsoft.com/office/drawing/2014/main" id="{C7E97F3F-473F-47F6-B035-B0B15D8977C9}"/>
              </a:ext>
            </a:extLst>
          </p:cNvPr>
          <p:cNvGrpSpPr/>
          <p:nvPr userDrawn="1"/>
        </p:nvGrpSpPr>
        <p:grpSpPr>
          <a:xfrm>
            <a:off x="6926616" y="3558639"/>
            <a:ext cx="324000" cy="324000"/>
            <a:chOff x="6926616" y="3558639"/>
            <a:chExt cx="324000" cy="324000"/>
          </a:xfrm>
        </p:grpSpPr>
        <p:sp>
          <p:nvSpPr>
            <p:cNvPr id="2" name="Rectángulo 1">
              <a:extLst>
                <a:ext uri="{FF2B5EF4-FFF2-40B4-BE49-F238E27FC236}">
                  <a16:creationId xmlns:a16="http://schemas.microsoft.com/office/drawing/2014/main" id="{1A327F06-D9CC-43F7-A309-B5EB32555A65}"/>
                </a:ext>
              </a:extLst>
            </p:cNvPr>
            <p:cNvSpPr/>
            <p:nvPr userDrawn="1"/>
          </p:nvSpPr>
          <p:spPr>
            <a:xfrm>
              <a:off x="6936804" y="3569827"/>
              <a:ext cx="295052" cy="2925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8" name="Freeform 9">
              <a:extLst>
                <a:ext uri="{FF2B5EF4-FFF2-40B4-BE49-F238E27FC236}">
                  <a16:creationId xmlns:a16="http://schemas.microsoft.com/office/drawing/2014/main" id="{27FCAEFF-57E0-4A75-8AC4-E53C241B2FE9}"/>
                </a:ext>
              </a:extLst>
            </p:cNvPr>
            <p:cNvSpPr>
              <a:spLocks noChangeAspect="1" noEditPoints="1"/>
            </p:cNvSpPr>
            <p:nvPr userDrawn="1"/>
          </p:nvSpPr>
          <p:spPr bwMode="auto">
            <a:xfrm>
              <a:off x="6926616" y="3558639"/>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9" name="Text Placeholder 4">
            <a:extLst>
              <a:ext uri="{FF2B5EF4-FFF2-40B4-BE49-F238E27FC236}">
                <a16:creationId xmlns:a16="http://schemas.microsoft.com/office/drawing/2014/main" id="{7E4FB6F8-343E-430A-AD50-592228AF6E09}"/>
              </a:ext>
            </a:extLst>
          </p:cNvPr>
          <p:cNvSpPr>
            <a:spLocks noGrp="1"/>
          </p:cNvSpPr>
          <p:nvPr>
            <p:ph type="body" sz="quarter" idx="22" hasCustomPrompt="1"/>
          </p:nvPr>
        </p:nvSpPr>
        <p:spPr>
          <a:xfrm>
            <a:off x="7362014" y="2693406"/>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50" name="Text Placeholder 4">
            <a:extLst>
              <a:ext uri="{FF2B5EF4-FFF2-40B4-BE49-F238E27FC236}">
                <a16:creationId xmlns:a16="http://schemas.microsoft.com/office/drawing/2014/main" id="{9B46BC94-52A5-4D27-97C8-1F01DCF39E65}"/>
              </a:ext>
            </a:extLst>
          </p:cNvPr>
          <p:cNvSpPr>
            <a:spLocks noGrp="1"/>
          </p:cNvSpPr>
          <p:nvPr>
            <p:ph type="body" sz="quarter" idx="23" hasCustomPrompt="1"/>
          </p:nvPr>
        </p:nvSpPr>
        <p:spPr>
          <a:xfrm>
            <a:off x="7361967" y="3120546"/>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51" name="Text Placeholder 4">
            <a:extLst>
              <a:ext uri="{FF2B5EF4-FFF2-40B4-BE49-F238E27FC236}">
                <a16:creationId xmlns:a16="http://schemas.microsoft.com/office/drawing/2014/main" id="{37700ABB-A2A1-4046-A53B-6B8A38FA3B61}"/>
              </a:ext>
            </a:extLst>
          </p:cNvPr>
          <p:cNvSpPr>
            <a:spLocks noGrp="1"/>
          </p:cNvSpPr>
          <p:nvPr>
            <p:ph type="body" sz="quarter" idx="24" hasCustomPrompt="1"/>
          </p:nvPr>
        </p:nvSpPr>
        <p:spPr>
          <a:xfrm>
            <a:off x="7361968" y="3540639"/>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52" name="Text Placeholder 4">
            <a:extLst>
              <a:ext uri="{FF2B5EF4-FFF2-40B4-BE49-F238E27FC236}">
                <a16:creationId xmlns:a16="http://schemas.microsoft.com/office/drawing/2014/main" id="{D00D689D-F601-4848-8AB1-F672AD6676DD}"/>
              </a:ext>
            </a:extLst>
          </p:cNvPr>
          <p:cNvSpPr>
            <a:spLocks noGrp="1"/>
          </p:cNvSpPr>
          <p:nvPr>
            <p:ph type="body" sz="quarter" idx="25" hasCustomPrompt="1"/>
          </p:nvPr>
        </p:nvSpPr>
        <p:spPr>
          <a:xfrm>
            <a:off x="7362013" y="3961155"/>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pic>
        <p:nvPicPr>
          <p:cNvPr id="60" name="Imagen 59">
            <a:extLst>
              <a:ext uri="{FF2B5EF4-FFF2-40B4-BE49-F238E27FC236}">
                <a16:creationId xmlns:a16="http://schemas.microsoft.com/office/drawing/2014/main" id="{76388F64-5346-4134-894B-C2BAB4F27B6F}"/>
              </a:ext>
            </a:extLst>
          </p:cNvPr>
          <p:cNvPicPr>
            <a:picLocks noChangeAspect="1"/>
          </p:cNvPicPr>
          <p:nvPr userDrawn="1"/>
        </p:nvPicPr>
        <p:blipFill>
          <a:blip r:embed="rId2"/>
          <a:stretch>
            <a:fillRect/>
          </a:stretch>
        </p:blipFill>
        <p:spPr>
          <a:xfrm>
            <a:off x="837378" y="3140949"/>
            <a:ext cx="360000" cy="292679"/>
          </a:xfrm>
          <a:prstGeom prst="rect">
            <a:avLst/>
          </a:prstGeom>
        </p:spPr>
      </p:pic>
      <p:pic>
        <p:nvPicPr>
          <p:cNvPr id="61" name="Imagen 60">
            <a:extLst>
              <a:ext uri="{FF2B5EF4-FFF2-40B4-BE49-F238E27FC236}">
                <a16:creationId xmlns:a16="http://schemas.microsoft.com/office/drawing/2014/main" id="{AF2BCE2B-36FA-45E9-A508-4B9A469D1E0C}"/>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37378" y="2701821"/>
            <a:ext cx="360000" cy="360000"/>
          </a:xfrm>
          <a:prstGeom prst="rect">
            <a:avLst/>
          </a:prstGeom>
        </p:spPr>
      </p:pic>
      <p:sp>
        <p:nvSpPr>
          <p:cNvPr id="62" name="Freeform 9">
            <a:extLst>
              <a:ext uri="{FF2B5EF4-FFF2-40B4-BE49-F238E27FC236}">
                <a16:creationId xmlns:a16="http://schemas.microsoft.com/office/drawing/2014/main" id="{0C1F2F93-B0CD-4DE2-87E2-09636502E049}"/>
              </a:ext>
            </a:extLst>
          </p:cNvPr>
          <p:cNvSpPr>
            <a:spLocks noChangeAspect="1" noEditPoints="1"/>
          </p:cNvSpPr>
          <p:nvPr userDrawn="1"/>
        </p:nvSpPr>
        <p:spPr bwMode="auto">
          <a:xfrm>
            <a:off x="855378" y="355861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Text Placeholder 4">
            <a:extLst>
              <a:ext uri="{FF2B5EF4-FFF2-40B4-BE49-F238E27FC236}">
                <a16:creationId xmlns:a16="http://schemas.microsoft.com/office/drawing/2014/main" id="{12C9FA2F-7F70-4109-AD82-A47080A61092}"/>
              </a:ext>
            </a:extLst>
          </p:cNvPr>
          <p:cNvSpPr>
            <a:spLocks noGrp="1"/>
          </p:cNvSpPr>
          <p:nvPr>
            <p:ph type="body" sz="quarter" idx="26" hasCustomPrompt="1"/>
          </p:nvPr>
        </p:nvSpPr>
        <p:spPr>
          <a:xfrm>
            <a:off x="1290776" y="2693381"/>
            <a:ext cx="4629488"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67" name="Text Placeholder 4">
            <a:extLst>
              <a:ext uri="{FF2B5EF4-FFF2-40B4-BE49-F238E27FC236}">
                <a16:creationId xmlns:a16="http://schemas.microsoft.com/office/drawing/2014/main" id="{9F4D0BDA-BFAF-4270-ABCA-C629266BBC37}"/>
              </a:ext>
            </a:extLst>
          </p:cNvPr>
          <p:cNvSpPr>
            <a:spLocks noGrp="1"/>
          </p:cNvSpPr>
          <p:nvPr>
            <p:ph type="body" sz="quarter" idx="27" hasCustomPrompt="1"/>
          </p:nvPr>
        </p:nvSpPr>
        <p:spPr>
          <a:xfrm>
            <a:off x="1290729" y="3120521"/>
            <a:ext cx="4629487"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68" name="Text Placeholder 4">
            <a:extLst>
              <a:ext uri="{FF2B5EF4-FFF2-40B4-BE49-F238E27FC236}">
                <a16:creationId xmlns:a16="http://schemas.microsoft.com/office/drawing/2014/main" id="{107B232F-D81F-41BE-9C8B-3F621FC09606}"/>
              </a:ext>
            </a:extLst>
          </p:cNvPr>
          <p:cNvSpPr>
            <a:spLocks noGrp="1"/>
          </p:cNvSpPr>
          <p:nvPr>
            <p:ph type="body" sz="quarter" idx="28" hasCustomPrompt="1"/>
          </p:nvPr>
        </p:nvSpPr>
        <p:spPr>
          <a:xfrm>
            <a:off x="1290730" y="3540614"/>
            <a:ext cx="4629486" cy="360000"/>
          </a:xfrm>
          <a:solidFill>
            <a:schemeClr val="bg1">
              <a:lumMod val="95000"/>
              <a:alpha val="90000"/>
            </a:schemeClr>
          </a:solidFill>
        </p:spPr>
        <p:txBody>
          <a:bodyPr lIns="180000" tIns="180000" rIns="180000" bIns="180000" anchor="ctr" anchorCtr="0">
            <a:noAutofit/>
          </a:bodyPr>
          <a:lstStyle>
            <a:lvl1pPr marL="0" indent="0">
              <a:buNone/>
              <a:defRPr sz="14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pic>
        <p:nvPicPr>
          <p:cNvPr id="54" name="Gráfico 53">
            <a:extLst>
              <a:ext uri="{FF2B5EF4-FFF2-40B4-BE49-F238E27FC236}">
                <a16:creationId xmlns:a16="http://schemas.microsoft.com/office/drawing/2014/main" id="{D8671AF0-4899-4857-A2ED-93DC9DBD3613}"/>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3143" y="6264475"/>
            <a:ext cx="1680299" cy="514995"/>
          </a:xfrm>
          <a:prstGeom prst="rect">
            <a:avLst/>
          </a:prstGeom>
        </p:spPr>
      </p:pic>
      <p:grpSp>
        <p:nvGrpSpPr>
          <p:cNvPr id="64" name="Grupo 63">
            <a:extLst>
              <a:ext uri="{FF2B5EF4-FFF2-40B4-BE49-F238E27FC236}">
                <a16:creationId xmlns:a16="http://schemas.microsoft.com/office/drawing/2014/main" id="{796FD1F2-2320-4504-831A-6ACB1A5DE189}"/>
              </a:ext>
            </a:extLst>
          </p:cNvPr>
          <p:cNvGrpSpPr/>
          <p:nvPr userDrawn="1"/>
        </p:nvGrpSpPr>
        <p:grpSpPr>
          <a:xfrm>
            <a:off x="9813631" y="6311629"/>
            <a:ext cx="2305226" cy="464331"/>
            <a:chOff x="9955553" y="5742544"/>
            <a:chExt cx="2305226" cy="464331"/>
          </a:xfrm>
        </p:grpSpPr>
        <p:sp>
          <p:nvSpPr>
            <p:cNvPr id="65" name="CuadroTexto 64">
              <a:extLst>
                <a:ext uri="{FF2B5EF4-FFF2-40B4-BE49-F238E27FC236}">
                  <a16:creationId xmlns:a16="http://schemas.microsoft.com/office/drawing/2014/main" id="{E3AFCCF9-9729-4FC7-959B-1BBD7F0C66A3}"/>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70" name="Imagen 69">
              <a:extLst>
                <a:ext uri="{FF2B5EF4-FFF2-40B4-BE49-F238E27FC236}">
                  <a16:creationId xmlns:a16="http://schemas.microsoft.com/office/drawing/2014/main" id="{455A0C08-40C4-4460-9CF3-3F9A91D7DA68}"/>
                </a:ext>
              </a:extLst>
            </p:cNvPr>
            <p:cNvPicPr>
              <a:picLocks noChangeAspect="1"/>
            </p:cNvPicPr>
            <p:nvPr userDrawn="1"/>
          </p:nvPicPr>
          <p:blipFill>
            <a:blip r:embed="rId2"/>
            <a:stretch>
              <a:fillRect/>
            </a:stretch>
          </p:blipFill>
          <p:spPr>
            <a:xfrm>
              <a:off x="9955553" y="5852050"/>
              <a:ext cx="348003" cy="282925"/>
            </a:xfrm>
            <a:prstGeom prst="rect">
              <a:avLst/>
            </a:prstGeom>
          </p:spPr>
        </p:pic>
      </p:grpSp>
      <p:sp>
        <p:nvSpPr>
          <p:cNvPr id="74" name="Text Placeholder 4">
            <a:extLst>
              <a:ext uri="{FF2B5EF4-FFF2-40B4-BE49-F238E27FC236}">
                <a16:creationId xmlns:a16="http://schemas.microsoft.com/office/drawing/2014/main" id="{3815BB62-8DA8-4ADE-8D16-0D311C3EFA1A}"/>
              </a:ext>
            </a:extLst>
          </p:cNvPr>
          <p:cNvSpPr>
            <a:spLocks noGrp="1"/>
          </p:cNvSpPr>
          <p:nvPr>
            <p:ph type="body" sz="quarter" idx="29" hasCustomPrompt="1"/>
          </p:nvPr>
        </p:nvSpPr>
        <p:spPr>
          <a:xfrm>
            <a:off x="1289746" y="3952623"/>
            <a:ext cx="4629441" cy="1080000"/>
          </a:xfrm>
          <a:solidFill>
            <a:schemeClr val="bg1">
              <a:lumMod val="95000"/>
              <a:alpha val="90000"/>
            </a:schemeClr>
          </a:solidFill>
        </p:spPr>
        <p:txBody>
          <a:bodyPr lIns="180000" tIns="180000" rIns="180000" bIns="180000" anchor="t" anchorCtr="0">
            <a:noAutofit/>
          </a:bodyPr>
          <a:lstStyle>
            <a:lvl1pPr marL="0" indent="0">
              <a:buNone/>
              <a:defRPr sz="1400" cap="none" baseline="0">
                <a:solidFill>
                  <a:srgbClr val="404040"/>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14604131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ff Extra info (Left. Alternative)">
    <p:spTree>
      <p:nvGrpSpPr>
        <p:cNvPr id="1" name=""/>
        <p:cNvGrpSpPr/>
        <p:nvPr/>
      </p:nvGrpSpPr>
      <p:grpSpPr>
        <a:xfrm>
          <a:off x="0" y="0"/>
          <a:ext cx="0" cy="0"/>
          <a:chOff x="0" y="0"/>
          <a:chExt cx="0" cy="0"/>
        </a:xfrm>
      </p:grpSpPr>
      <p:grpSp>
        <p:nvGrpSpPr>
          <p:cNvPr id="46" name="Group 4">
            <a:extLst>
              <a:ext uri="{FF2B5EF4-FFF2-40B4-BE49-F238E27FC236}">
                <a16:creationId xmlns:a16="http://schemas.microsoft.com/office/drawing/2014/main" id="{0595DE8B-26FF-460D-9466-BD84ABE71D4C}"/>
              </a:ext>
            </a:extLst>
          </p:cNvPr>
          <p:cNvGrpSpPr/>
          <p:nvPr userDrawn="1"/>
        </p:nvGrpSpPr>
        <p:grpSpPr>
          <a:xfrm>
            <a:off x="-1313704" y="-712800"/>
            <a:ext cx="4981868" cy="3747927"/>
            <a:chOff x="2432790" y="730250"/>
            <a:chExt cx="7132330" cy="5365749"/>
          </a:xfrm>
          <a:solidFill>
            <a:srgbClr val="EEEEEE"/>
          </a:solidFill>
        </p:grpSpPr>
        <p:sp>
          <p:nvSpPr>
            <p:cNvPr id="47" name="Freeform 5">
              <a:extLst>
                <a:ext uri="{FF2B5EF4-FFF2-40B4-BE49-F238E27FC236}">
                  <a16:creationId xmlns:a16="http://schemas.microsoft.com/office/drawing/2014/main" id="{A8A0E1E8-BDF0-41D2-981C-FCF425409304}"/>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6">
              <a:extLst>
                <a:ext uri="{FF2B5EF4-FFF2-40B4-BE49-F238E27FC236}">
                  <a16:creationId xmlns:a16="http://schemas.microsoft.com/office/drawing/2014/main" id="{51151F77-EEE4-4D0A-8CA7-081719E01967}"/>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7">
              <a:extLst>
                <a:ext uri="{FF2B5EF4-FFF2-40B4-BE49-F238E27FC236}">
                  <a16:creationId xmlns:a16="http://schemas.microsoft.com/office/drawing/2014/main" id="{4FD34E27-A2D6-4716-8326-CBEAD1EF6DA2}"/>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8">
              <a:extLst>
                <a:ext uri="{FF2B5EF4-FFF2-40B4-BE49-F238E27FC236}">
                  <a16:creationId xmlns:a16="http://schemas.microsoft.com/office/drawing/2014/main" id="{9BFAB116-9826-4C72-A9B3-9052A0CBE614}"/>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9">
              <a:extLst>
                <a:ext uri="{FF2B5EF4-FFF2-40B4-BE49-F238E27FC236}">
                  <a16:creationId xmlns:a16="http://schemas.microsoft.com/office/drawing/2014/main" id="{A881A77E-1B1C-4028-9503-38B6D9F12F1F}"/>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
              <a:extLst>
                <a:ext uri="{FF2B5EF4-FFF2-40B4-BE49-F238E27FC236}">
                  <a16:creationId xmlns:a16="http://schemas.microsoft.com/office/drawing/2014/main" id="{DBC86BAD-52A2-4A11-A112-2795F640FF0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1">
              <a:extLst>
                <a:ext uri="{FF2B5EF4-FFF2-40B4-BE49-F238E27FC236}">
                  <a16:creationId xmlns:a16="http://schemas.microsoft.com/office/drawing/2014/main" id="{984A955E-4DF4-4C36-946E-C5EA57E84D69}"/>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2">
              <a:extLst>
                <a:ext uri="{FF2B5EF4-FFF2-40B4-BE49-F238E27FC236}">
                  <a16:creationId xmlns:a16="http://schemas.microsoft.com/office/drawing/2014/main" id="{C8825447-678A-4CF1-BB74-DF701C709B29}"/>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3">
              <a:extLst>
                <a:ext uri="{FF2B5EF4-FFF2-40B4-BE49-F238E27FC236}">
                  <a16:creationId xmlns:a16="http://schemas.microsoft.com/office/drawing/2014/main" id="{E541F802-FCF8-4059-A569-53517DF04BC4}"/>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5">
              <a:extLst>
                <a:ext uri="{FF2B5EF4-FFF2-40B4-BE49-F238E27FC236}">
                  <a16:creationId xmlns:a16="http://schemas.microsoft.com/office/drawing/2014/main" id="{E98D86F2-38E0-49FC-8315-D0E555950BD6}"/>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24F8DEB2-0F00-4E41-B390-F0FBAEAA617D}"/>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3">
              <a:extLst>
                <a:ext uri="{FF2B5EF4-FFF2-40B4-BE49-F238E27FC236}">
                  <a16:creationId xmlns:a16="http://schemas.microsoft.com/office/drawing/2014/main" id="{3804A3F0-B994-46B5-8230-D1464A47464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9">
              <a:extLst>
                <a:ext uri="{FF2B5EF4-FFF2-40B4-BE49-F238E27FC236}">
                  <a16:creationId xmlns:a16="http://schemas.microsoft.com/office/drawing/2014/main" id="{BCE2BE1F-4039-473D-BAF0-FE1B093111EF}"/>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5">
              <a:extLst>
                <a:ext uri="{FF2B5EF4-FFF2-40B4-BE49-F238E27FC236}">
                  <a16:creationId xmlns:a16="http://schemas.microsoft.com/office/drawing/2014/main" id="{163197F1-68F2-492C-BCD8-F4AE3308C52F}"/>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9">
              <a:extLst>
                <a:ext uri="{FF2B5EF4-FFF2-40B4-BE49-F238E27FC236}">
                  <a16:creationId xmlns:a16="http://schemas.microsoft.com/office/drawing/2014/main" id="{1A826494-9CE3-4C8A-BFB3-D0B8BC950AD4}"/>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3">
              <a:extLst>
                <a:ext uri="{FF2B5EF4-FFF2-40B4-BE49-F238E27FC236}">
                  <a16:creationId xmlns:a16="http://schemas.microsoft.com/office/drawing/2014/main" id="{2E70264D-EA88-49FD-B3DA-D920FB3FA69B}"/>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6">
              <a:extLst>
                <a:ext uri="{FF2B5EF4-FFF2-40B4-BE49-F238E27FC236}">
                  <a16:creationId xmlns:a16="http://schemas.microsoft.com/office/drawing/2014/main" id="{15EC6303-53A7-474E-B228-484AFAF74D4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6">
              <a:extLst>
                <a:ext uri="{FF2B5EF4-FFF2-40B4-BE49-F238E27FC236}">
                  <a16:creationId xmlns:a16="http://schemas.microsoft.com/office/drawing/2014/main" id="{E36DD70E-4FBA-4699-9E58-FC9016E772ED}"/>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15098" y="1238486"/>
            <a:ext cx="6302517"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5" name="Gráfico 44">
            <a:extLst>
              <a:ext uri="{FF2B5EF4-FFF2-40B4-BE49-F238E27FC236}">
                <a16:creationId xmlns:a16="http://schemas.microsoft.com/office/drawing/2014/main" id="{96DD3544-4E20-4CB9-B345-F26837B885E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62" name="Grupo 61">
            <a:extLst>
              <a:ext uri="{FF2B5EF4-FFF2-40B4-BE49-F238E27FC236}">
                <a16:creationId xmlns:a16="http://schemas.microsoft.com/office/drawing/2014/main" id="{3855DBE9-89BC-499B-A725-3AE37E4F0F1C}"/>
              </a:ext>
            </a:extLst>
          </p:cNvPr>
          <p:cNvGrpSpPr/>
          <p:nvPr userDrawn="1"/>
        </p:nvGrpSpPr>
        <p:grpSpPr>
          <a:xfrm>
            <a:off x="2000695" y="6260680"/>
            <a:ext cx="2527264" cy="495108"/>
            <a:chOff x="9955553" y="5742164"/>
            <a:chExt cx="2527264" cy="495108"/>
          </a:xfrm>
        </p:grpSpPr>
        <p:sp>
          <p:nvSpPr>
            <p:cNvPr id="63" name="CuadroTexto 62">
              <a:extLst>
                <a:ext uri="{FF2B5EF4-FFF2-40B4-BE49-F238E27FC236}">
                  <a16:creationId xmlns:a16="http://schemas.microsoft.com/office/drawing/2014/main" id="{3F6E5539-D7A5-4DBF-9A53-587CA78F4C76}"/>
                </a:ext>
              </a:extLst>
            </p:cNvPr>
            <p:cNvSpPr txBox="1"/>
            <p:nvPr userDrawn="1"/>
          </p:nvSpPr>
          <p:spPr>
            <a:xfrm>
              <a:off x="10205232" y="5742164"/>
              <a:ext cx="2277585" cy="495108"/>
            </a:xfrm>
            <a:prstGeom prst="rect">
              <a:avLst/>
            </a:prstGeom>
            <a:noFill/>
          </p:spPr>
          <p:txBody>
            <a:bodyPr wrap="square" lIns="180000" tIns="108000" rIns="180000" bIns="10800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8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64" name="Imagen 63">
              <a:extLst>
                <a:ext uri="{FF2B5EF4-FFF2-40B4-BE49-F238E27FC236}">
                  <a16:creationId xmlns:a16="http://schemas.microsoft.com/office/drawing/2014/main" id="{BD1B8926-F1CB-4861-BA29-8FFBDAB319B7}"/>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40790561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taff Extra info (Right)">
    <p:spTree>
      <p:nvGrpSpPr>
        <p:cNvPr id="1" name=""/>
        <p:cNvGrpSpPr/>
        <p:nvPr/>
      </p:nvGrpSpPr>
      <p:grpSpPr>
        <a:xfrm>
          <a:off x="0" y="0"/>
          <a:ext cx="0" cy="0"/>
          <a:chOff x="0" y="0"/>
          <a:chExt cx="0" cy="0"/>
        </a:xfrm>
      </p:grpSpPr>
      <p:grpSp>
        <p:nvGrpSpPr>
          <p:cNvPr id="91" name="Group 4">
            <a:extLst>
              <a:ext uri="{FF2B5EF4-FFF2-40B4-BE49-F238E27FC236}">
                <a16:creationId xmlns:a16="http://schemas.microsoft.com/office/drawing/2014/main" id="{C945E476-BF46-4028-95AF-238A0CBFB5AC}"/>
              </a:ext>
            </a:extLst>
          </p:cNvPr>
          <p:cNvGrpSpPr/>
          <p:nvPr userDrawn="1"/>
        </p:nvGrpSpPr>
        <p:grpSpPr>
          <a:xfrm>
            <a:off x="7812000" y="-712800"/>
            <a:ext cx="4981868" cy="3747927"/>
            <a:chOff x="2432790" y="730250"/>
            <a:chExt cx="7132330" cy="5365749"/>
          </a:xfrm>
          <a:solidFill>
            <a:srgbClr val="EEEEEE"/>
          </a:solidFill>
        </p:grpSpPr>
        <p:sp>
          <p:nvSpPr>
            <p:cNvPr id="92" name="Freeform 5">
              <a:extLst>
                <a:ext uri="{FF2B5EF4-FFF2-40B4-BE49-F238E27FC236}">
                  <a16:creationId xmlns:a16="http://schemas.microsoft.com/office/drawing/2014/main" id="{338DA6AF-3260-4D52-9506-E2FFAEDF5AD6}"/>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6">
              <a:extLst>
                <a:ext uri="{FF2B5EF4-FFF2-40B4-BE49-F238E27FC236}">
                  <a16:creationId xmlns:a16="http://schemas.microsoft.com/office/drawing/2014/main" id="{828EEC31-616B-4BB3-870D-0B7667E385E6}"/>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7">
              <a:extLst>
                <a:ext uri="{FF2B5EF4-FFF2-40B4-BE49-F238E27FC236}">
                  <a16:creationId xmlns:a16="http://schemas.microsoft.com/office/drawing/2014/main" id="{27EF5991-F498-4100-B4A6-F4EF17706D08}"/>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8">
              <a:extLst>
                <a:ext uri="{FF2B5EF4-FFF2-40B4-BE49-F238E27FC236}">
                  <a16:creationId xmlns:a16="http://schemas.microsoft.com/office/drawing/2014/main" id="{46806471-BE01-4A6F-8F72-66D981863B00}"/>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9">
              <a:extLst>
                <a:ext uri="{FF2B5EF4-FFF2-40B4-BE49-F238E27FC236}">
                  <a16:creationId xmlns:a16="http://schemas.microsoft.com/office/drawing/2014/main" id="{EECDC6D9-2759-49B5-A931-8F5D4F301606}"/>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0">
              <a:extLst>
                <a:ext uri="{FF2B5EF4-FFF2-40B4-BE49-F238E27FC236}">
                  <a16:creationId xmlns:a16="http://schemas.microsoft.com/office/drawing/2014/main" id="{A3A4C149-228D-462C-9392-90CD58C78C2F}"/>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1">
              <a:extLst>
                <a:ext uri="{FF2B5EF4-FFF2-40B4-BE49-F238E27FC236}">
                  <a16:creationId xmlns:a16="http://schemas.microsoft.com/office/drawing/2014/main" id="{6D499FCC-5992-431B-9290-43E9F377210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2">
              <a:extLst>
                <a:ext uri="{FF2B5EF4-FFF2-40B4-BE49-F238E27FC236}">
                  <a16:creationId xmlns:a16="http://schemas.microsoft.com/office/drawing/2014/main" id="{8A907C54-A800-44CA-B400-8031D629BD55}"/>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3">
              <a:extLst>
                <a:ext uri="{FF2B5EF4-FFF2-40B4-BE49-F238E27FC236}">
                  <a16:creationId xmlns:a16="http://schemas.microsoft.com/office/drawing/2014/main" id="{95D76755-C634-4F04-9897-309DC22E009A}"/>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5">
              <a:extLst>
                <a:ext uri="{FF2B5EF4-FFF2-40B4-BE49-F238E27FC236}">
                  <a16:creationId xmlns:a16="http://schemas.microsoft.com/office/drawing/2014/main" id="{7F7B51C9-077A-4870-908E-61348F6C228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CF1C920B-BC31-4313-A96E-9052C12C7D3F}"/>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3">
              <a:extLst>
                <a:ext uri="{FF2B5EF4-FFF2-40B4-BE49-F238E27FC236}">
                  <a16:creationId xmlns:a16="http://schemas.microsoft.com/office/drawing/2014/main" id="{3E5A68B4-4AD8-488A-B73A-67D8222FCF60}"/>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9">
              <a:extLst>
                <a:ext uri="{FF2B5EF4-FFF2-40B4-BE49-F238E27FC236}">
                  <a16:creationId xmlns:a16="http://schemas.microsoft.com/office/drawing/2014/main" id="{DDCC37C9-12EE-4E54-91C4-0B95BEE42E92}"/>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5">
              <a:extLst>
                <a:ext uri="{FF2B5EF4-FFF2-40B4-BE49-F238E27FC236}">
                  <a16:creationId xmlns:a16="http://schemas.microsoft.com/office/drawing/2014/main" id="{810566AB-F9DE-488C-8283-4A7C36F59722}"/>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9">
              <a:extLst>
                <a:ext uri="{FF2B5EF4-FFF2-40B4-BE49-F238E27FC236}">
                  <a16:creationId xmlns:a16="http://schemas.microsoft.com/office/drawing/2014/main" id="{51C75B94-4214-4F52-990C-833BB9CA9657}"/>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3">
              <a:extLst>
                <a:ext uri="{FF2B5EF4-FFF2-40B4-BE49-F238E27FC236}">
                  <a16:creationId xmlns:a16="http://schemas.microsoft.com/office/drawing/2014/main" id="{4296275E-998A-414C-8D22-74F06AF422D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58FBF55D-67AA-48B1-A338-3D86C0FF2904}"/>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6">
              <a:extLst>
                <a:ext uri="{FF2B5EF4-FFF2-40B4-BE49-F238E27FC236}">
                  <a16:creationId xmlns:a16="http://schemas.microsoft.com/office/drawing/2014/main" id="{D08891E9-1F74-4ACD-8801-E69F38E8D70C}"/>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hidden="1"/>
          <p:cNvGrpSpPr/>
          <p:nvPr userDrawn="1"/>
        </p:nvGrpSpPr>
        <p:grpSpPr>
          <a:xfrm>
            <a:off x="7813397" y="-713781"/>
            <a:ext cx="4981868" cy="3747927"/>
            <a:chOff x="2432790" y="730250"/>
            <a:chExt cx="7132330" cy="5365749"/>
          </a:xfrm>
          <a:solidFill>
            <a:srgbClr val="056B70"/>
          </a:solidFill>
        </p:grpSpPr>
        <p:sp>
          <p:nvSpPr>
            <p:cNvPr id="6" name="Freeform 5"/>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9"/>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6"/>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60" name="Título 1">
            <a:extLst>
              <a:ext uri="{FF2B5EF4-FFF2-40B4-BE49-F238E27FC236}">
                <a16:creationId xmlns:a16="http://schemas.microsoft.com/office/drawing/2014/main" id="{98D06922-A180-4194-ACEC-953D5103F4CE}"/>
              </a:ext>
            </a:extLst>
          </p:cNvPr>
          <p:cNvSpPr>
            <a:spLocks noGrp="1"/>
          </p:cNvSpPr>
          <p:nvPr>
            <p:ph type="title" hasCustomPrompt="1"/>
          </p:nvPr>
        </p:nvSpPr>
        <p:spPr>
          <a:xfrm>
            <a:off x="515097" y="411941"/>
            <a:ext cx="11151917" cy="666423"/>
          </a:xfrm>
        </p:spPr>
        <p:txBody>
          <a:bodyPr>
            <a:noAutofit/>
          </a:bodyPr>
          <a:lstStyle>
            <a:lvl1pPr marL="0" algn="l" defTabSz="914400" rtl="0" eaLnBrk="1" latinLnBrk="0" hangingPunct="1">
              <a:lnSpc>
                <a:spcPct val="100000"/>
              </a:lnSpc>
              <a:spcBef>
                <a:spcPct val="0"/>
              </a:spcBef>
              <a:buNone/>
              <a:defRPr lang="es-ES" sz="4400" kern="1200" dirty="0">
                <a:solidFill>
                  <a:srgbClr val="0384DA"/>
                </a:solidFill>
                <a:latin typeface="+mj-lt"/>
                <a:ea typeface="+mn-ea"/>
                <a:cs typeface="+mn-cs"/>
              </a:defRPr>
            </a:lvl1pPr>
          </a:lstStyle>
          <a:p>
            <a:r>
              <a:rPr lang="es-ES" err="1"/>
              <a:t>Slide</a:t>
            </a:r>
            <a:r>
              <a:rPr lang="es-ES"/>
              <a:t> </a:t>
            </a:r>
            <a:r>
              <a:rPr lang="es-ES" err="1"/>
              <a:t>title</a:t>
            </a:r>
            <a:endParaRPr lang="es-ES"/>
          </a:p>
        </p:txBody>
      </p:sp>
      <p:sp>
        <p:nvSpPr>
          <p:cNvPr id="61" name="Text Placeholder 4">
            <a:extLst>
              <a:ext uri="{FF2B5EF4-FFF2-40B4-BE49-F238E27FC236}">
                <a16:creationId xmlns:a16="http://schemas.microsoft.com/office/drawing/2014/main" id="{9F18853C-7D08-473C-A37D-BE5177E38A5C}"/>
              </a:ext>
            </a:extLst>
          </p:cNvPr>
          <p:cNvSpPr>
            <a:spLocks noGrp="1"/>
          </p:cNvSpPr>
          <p:nvPr>
            <p:ph type="body" sz="quarter" idx="10" hasCustomPrompt="1"/>
          </p:nvPr>
        </p:nvSpPr>
        <p:spPr>
          <a:xfrm>
            <a:off x="5358041" y="1238486"/>
            <a:ext cx="6302517" cy="4878080"/>
          </a:xfrm>
          <a:prstGeom prst="rect">
            <a:avLst/>
          </a:prstGeom>
        </p:spPr>
        <p:txBody>
          <a:bodyPr/>
          <a:lstStyle>
            <a:lvl1pPr marL="0" indent="0">
              <a:spcBef>
                <a:spcPts val="1800"/>
              </a:spcBef>
              <a:buNone/>
              <a:defRPr sz="3001">
                <a:solidFill>
                  <a:srgbClr val="404040"/>
                </a:solidFill>
                <a:latin typeface="+mj-lt"/>
              </a:defRPr>
            </a:lvl1pPr>
            <a:lvl2pPr marL="0" indent="0">
              <a:buNone/>
              <a:defRPr sz="1500">
                <a:solidFill>
                  <a:srgbClr val="404040"/>
                </a:solidFill>
              </a:defRPr>
            </a:lvl2pPr>
            <a:lvl3pPr marL="173878" indent="0">
              <a:buNone/>
              <a:defRPr sz="1500">
                <a:solidFill>
                  <a:srgbClr val="404040"/>
                </a:solidFill>
              </a:defRPr>
            </a:lvl3pPr>
            <a:lvl4pPr marL="342991" indent="0">
              <a:buNone/>
              <a:defRPr sz="1500">
                <a:solidFill>
                  <a:srgbClr val="404040"/>
                </a:solidFill>
              </a:defRPr>
            </a:lvl4pPr>
            <a:lvl5pPr marL="520442" indent="0">
              <a:buNone/>
              <a:defRPr sz="1500">
                <a:solidFill>
                  <a:srgbClr val="40404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6" name="Gráfico 45">
            <a:extLst>
              <a:ext uri="{FF2B5EF4-FFF2-40B4-BE49-F238E27FC236}">
                <a16:creationId xmlns:a16="http://schemas.microsoft.com/office/drawing/2014/main" id="{096FE811-3EDD-410D-B64E-7620A2A217BD}"/>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669149" y="6275728"/>
            <a:ext cx="1680299" cy="514995"/>
          </a:xfrm>
          <a:prstGeom prst="rect">
            <a:avLst/>
          </a:prstGeom>
        </p:spPr>
      </p:pic>
      <p:grpSp>
        <p:nvGrpSpPr>
          <p:cNvPr id="50" name="Grupo 49">
            <a:extLst>
              <a:ext uri="{FF2B5EF4-FFF2-40B4-BE49-F238E27FC236}">
                <a16:creationId xmlns:a16="http://schemas.microsoft.com/office/drawing/2014/main" id="{0DB03FC1-B10B-4F44-B55E-67571B9325D2}"/>
              </a:ext>
            </a:extLst>
          </p:cNvPr>
          <p:cNvGrpSpPr/>
          <p:nvPr userDrawn="1"/>
        </p:nvGrpSpPr>
        <p:grpSpPr>
          <a:xfrm>
            <a:off x="9813631" y="6311629"/>
            <a:ext cx="2305226" cy="464331"/>
            <a:chOff x="9955553" y="5742544"/>
            <a:chExt cx="2305226" cy="464331"/>
          </a:xfrm>
        </p:grpSpPr>
        <p:sp>
          <p:nvSpPr>
            <p:cNvPr id="51" name="CuadroTexto 50">
              <a:extLst>
                <a:ext uri="{FF2B5EF4-FFF2-40B4-BE49-F238E27FC236}">
                  <a16:creationId xmlns:a16="http://schemas.microsoft.com/office/drawing/2014/main" id="{591D51F9-9DFB-416D-BC76-3672D6AF1E33}"/>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52" name="Imagen 51">
              <a:extLst>
                <a:ext uri="{FF2B5EF4-FFF2-40B4-BE49-F238E27FC236}">
                  <a16:creationId xmlns:a16="http://schemas.microsoft.com/office/drawing/2014/main" id="{EA9336C5-01F1-4FCF-B515-74E5E55DC311}"/>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39132852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Rear cover">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áfico 31">
            <a:extLst>
              <a:ext uri="{FF2B5EF4-FFF2-40B4-BE49-F238E27FC236}">
                <a16:creationId xmlns:a16="http://schemas.microsoft.com/office/drawing/2014/main" id="{FEE8D3C5-4535-4926-8EA5-096DFFDC9BDF}"/>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034624" y="2821412"/>
            <a:ext cx="3971717" cy="1217292"/>
          </a:xfrm>
          <a:prstGeom prst="rect">
            <a:avLst/>
          </a:prstGeom>
        </p:spPr>
      </p:pic>
    </p:spTree>
    <p:extLst>
      <p:ext uri="{BB962C8B-B14F-4D97-AF65-F5344CB8AC3E}">
        <p14:creationId xmlns:p14="http://schemas.microsoft.com/office/powerpoint/2010/main" val="2408082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mandatory)">
    <p:spTree>
      <p:nvGrpSpPr>
        <p:cNvPr id="1" name=""/>
        <p:cNvGrpSpPr/>
        <p:nvPr/>
      </p:nvGrpSpPr>
      <p:grpSpPr>
        <a:xfrm>
          <a:off x="0" y="0"/>
          <a:ext cx="0" cy="0"/>
          <a:chOff x="0" y="0"/>
          <a:chExt cx="0" cy="0"/>
        </a:xfrm>
      </p:grpSpPr>
      <p:grpSp>
        <p:nvGrpSpPr>
          <p:cNvPr id="63" name="Group 4">
            <a:extLst>
              <a:ext uri="{FF2B5EF4-FFF2-40B4-BE49-F238E27FC236}">
                <a16:creationId xmlns:a16="http://schemas.microsoft.com/office/drawing/2014/main" id="{A3E01F57-7315-4323-8649-730F7B359D9C}"/>
              </a:ext>
            </a:extLst>
          </p:cNvPr>
          <p:cNvGrpSpPr/>
          <p:nvPr userDrawn="1"/>
        </p:nvGrpSpPr>
        <p:grpSpPr>
          <a:xfrm>
            <a:off x="7965797" y="-561381"/>
            <a:ext cx="4981868" cy="3747927"/>
            <a:chOff x="2432790" y="730250"/>
            <a:chExt cx="7132330" cy="5365749"/>
          </a:xfrm>
          <a:solidFill>
            <a:srgbClr val="056B70"/>
          </a:solidFill>
        </p:grpSpPr>
        <p:sp>
          <p:nvSpPr>
            <p:cNvPr id="64" name="Freeform 5">
              <a:extLst>
                <a:ext uri="{FF2B5EF4-FFF2-40B4-BE49-F238E27FC236}">
                  <a16:creationId xmlns:a16="http://schemas.microsoft.com/office/drawing/2014/main" id="{1737B41B-3B33-4B25-AA6C-F92BAA351B3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6">
              <a:extLst>
                <a:ext uri="{FF2B5EF4-FFF2-40B4-BE49-F238E27FC236}">
                  <a16:creationId xmlns:a16="http://schemas.microsoft.com/office/drawing/2014/main" id="{F2E88CCC-1630-41CD-90B4-9DAAD3325B0B}"/>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7DAAE071-813C-4F73-8FFB-C90A437773C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
              <a:extLst>
                <a:ext uri="{FF2B5EF4-FFF2-40B4-BE49-F238E27FC236}">
                  <a16:creationId xmlns:a16="http://schemas.microsoft.com/office/drawing/2014/main" id="{FDB95E63-3111-4FD7-B6F7-6B37D753C39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37D22247-57E0-4632-BF6E-C511F9F2D446}"/>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
              <a:extLst>
                <a:ext uri="{FF2B5EF4-FFF2-40B4-BE49-F238E27FC236}">
                  <a16:creationId xmlns:a16="http://schemas.microsoft.com/office/drawing/2014/main" id="{81A750A4-B41D-4EF1-9607-2DE5CBDAA28D}"/>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1">
              <a:extLst>
                <a:ext uri="{FF2B5EF4-FFF2-40B4-BE49-F238E27FC236}">
                  <a16:creationId xmlns:a16="http://schemas.microsoft.com/office/drawing/2014/main" id="{1196C7C0-2B82-48E7-B835-89C8B25E207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2">
              <a:extLst>
                <a:ext uri="{FF2B5EF4-FFF2-40B4-BE49-F238E27FC236}">
                  <a16:creationId xmlns:a16="http://schemas.microsoft.com/office/drawing/2014/main" id="{4BF8F6D7-E873-452C-A1DD-5149DFF68A2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3">
              <a:extLst>
                <a:ext uri="{FF2B5EF4-FFF2-40B4-BE49-F238E27FC236}">
                  <a16:creationId xmlns:a16="http://schemas.microsoft.com/office/drawing/2014/main" id="{37B2C68B-799F-4E79-AA66-36DBDA81331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160B1826-0413-417C-9E87-C8CD39E2D30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77F4A22E-26D4-4239-A502-8774546ABC8B}"/>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3">
              <a:extLst>
                <a:ext uri="{FF2B5EF4-FFF2-40B4-BE49-F238E27FC236}">
                  <a16:creationId xmlns:a16="http://schemas.microsoft.com/office/drawing/2014/main" id="{83AB9715-580C-425C-8EDE-EFDA546648C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9">
              <a:extLst>
                <a:ext uri="{FF2B5EF4-FFF2-40B4-BE49-F238E27FC236}">
                  <a16:creationId xmlns:a16="http://schemas.microsoft.com/office/drawing/2014/main" id="{EDE1ECAB-A071-4F07-8AF9-9EE8619A63E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a:extLst>
                <a:ext uri="{FF2B5EF4-FFF2-40B4-BE49-F238E27FC236}">
                  <a16:creationId xmlns:a16="http://schemas.microsoft.com/office/drawing/2014/main" id="{42F747A9-9BEE-46D2-8E2C-DAFAE940A77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
              <a:extLst>
                <a:ext uri="{FF2B5EF4-FFF2-40B4-BE49-F238E27FC236}">
                  <a16:creationId xmlns:a16="http://schemas.microsoft.com/office/drawing/2014/main" id="{B017B6C2-D55D-4C0A-9E24-9E00B1496FCE}"/>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3">
              <a:extLst>
                <a:ext uri="{FF2B5EF4-FFF2-40B4-BE49-F238E27FC236}">
                  <a16:creationId xmlns:a16="http://schemas.microsoft.com/office/drawing/2014/main" id="{2CB8B499-5A24-4AF1-A180-BF577798B53C}"/>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
              <a:extLst>
                <a:ext uri="{FF2B5EF4-FFF2-40B4-BE49-F238E27FC236}">
                  <a16:creationId xmlns:a16="http://schemas.microsoft.com/office/drawing/2014/main" id="{CC32429F-DDCB-45F4-A1A3-7D0DACBACFA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9BFA7820-708C-417E-85A4-DD17D1A8F7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4" hidden="1">
            <a:extLst>
              <a:ext uri="{FF2B5EF4-FFF2-40B4-BE49-F238E27FC236}">
                <a16:creationId xmlns:a16="http://schemas.microsoft.com/office/drawing/2014/main" id="{974ED01B-DAB2-4560-BFDB-D3B5B2EB226D}"/>
              </a:ext>
            </a:extLst>
          </p:cNvPr>
          <p:cNvGrpSpPr/>
          <p:nvPr userDrawn="1"/>
        </p:nvGrpSpPr>
        <p:grpSpPr>
          <a:xfrm>
            <a:off x="7813397" y="-713781"/>
            <a:ext cx="4981868" cy="3747927"/>
            <a:chOff x="2432790" y="730250"/>
            <a:chExt cx="7132330" cy="5365749"/>
          </a:xfrm>
          <a:solidFill>
            <a:srgbClr val="B5C6CD"/>
          </a:solidFill>
        </p:grpSpPr>
        <p:sp>
          <p:nvSpPr>
            <p:cNvPr id="33" name="Freeform 5">
              <a:extLst>
                <a:ext uri="{FF2B5EF4-FFF2-40B4-BE49-F238E27FC236}">
                  <a16:creationId xmlns:a16="http://schemas.microsoft.com/office/drawing/2014/main" id="{879807BC-3E46-446D-8D42-E50FA1C7B04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BAFA6478-6886-43E8-94F5-D0D2ACEDCEED}"/>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3F2158FF-B26B-402F-85DA-5FF2CB43AEA9}"/>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53F867E-F5EE-4D3A-9622-3FF3D29DFFEE}"/>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1270F311-D5BC-4E7B-937F-5A03EC63670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4798833B-A8E2-4EB1-B9F2-FF188E1BB211}"/>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469D502D-3E3C-460D-A446-B7DAB8F5959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CC226EAA-18C5-4970-B775-CFC2E317754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3C7F2036-1683-4D0C-9411-8947BBAA5B8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9354ABA2-5FD8-4AE6-AD0F-DE862BA91F3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E9EAF537-357F-4BE6-BB6F-503D2383D842}"/>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93AB5D7B-975A-4624-9564-3F0990E1A65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9">
              <a:extLst>
                <a:ext uri="{FF2B5EF4-FFF2-40B4-BE49-F238E27FC236}">
                  <a16:creationId xmlns:a16="http://schemas.microsoft.com/office/drawing/2014/main" id="{502553FF-EACF-4755-BFC7-032CEED0FCE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719067C2-1B74-4BFE-88F9-45BE553E5D0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9">
              <a:extLst>
                <a:ext uri="{FF2B5EF4-FFF2-40B4-BE49-F238E27FC236}">
                  <a16:creationId xmlns:a16="http://schemas.microsoft.com/office/drawing/2014/main" id="{D644E685-BA35-4193-B648-684A72C58C9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CC3073CA-CDEC-4182-AC2A-048A84700D70}"/>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B7CA2367-AE14-4690-9346-F4E50C5F0D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18DC3AA2-6077-4E8C-ACD4-3DE49824C487}"/>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sp>
        <p:nvSpPr>
          <p:cNvPr id="22" name="Rectángulo 21"/>
          <p:cNvSpPr/>
          <p:nvPr userDrawn="1"/>
        </p:nvSpPr>
        <p:spPr>
          <a:xfrm>
            <a:off x="137227" y="4525326"/>
            <a:ext cx="12117420" cy="523220"/>
          </a:xfrm>
          <a:prstGeom prst="rect">
            <a:avLst/>
          </a:prstGeom>
        </p:spPr>
        <p:txBody>
          <a:bodyPr wrap="none">
            <a:spAutoFit/>
          </a:bodyPr>
          <a:lstStyle/>
          <a:p>
            <a:r>
              <a:rPr lang="en-GB" sz="2800" u="sng" dirty="0">
                <a:solidFill>
                  <a:schemeClr val="tx2">
                    <a:lumMod val="60000"/>
                    <a:lumOff val="40000"/>
                  </a:schemeClr>
                </a:solidFill>
                <a:latin typeface="Segoe UI Light" panose="020B0502040204020203" pitchFamily="34" charset="0"/>
                <a:cs typeface="Segoe UI Light" panose="020B0502040204020203" pitchFamily="34" charset="0"/>
              </a:rPr>
              <a:t>Colaboran                                                                                                         </a:t>
            </a:r>
            <a:endParaRPr lang="en-US" sz="2800" u="sng" dirty="0">
              <a:solidFill>
                <a:schemeClr val="tx2">
                  <a:lumMod val="60000"/>
                  <a:lumOff val="40000"/>
                </a:schemeClr>
              </a:solidFill>
            </a:endParaRPr>
          </a:p>
        </p:txBody>
      </p:sp>
      <p:grpSp>
        <p:nvGrpSpPr>
          <p:cNvPr id="2" name="Grupo 1">
            <a:extLst>
              <a:ext uri="{FF2B5EF4-FFF2-40B4-BE49-F238E27FC236}">
                <a16:creationId xmlns:a16="http://schemas.microsoft.com/office/drawing/2014/main" id="{29962EA7-8169-41EB-B415-00AE01CC381D}"/>
              </a:ext>
            </a:extLst>
          </p:cNvPr>
          <p:cNvGrpSpPr/>
          <p:nvPr userDrawn="1"/>
        </p:nvGrpSpPr>
        <p:grpSpPr>
          <a:xfrm>
            <a:off x="1501661" y="5214612"/>
            <a:ext cx="8458785" cy="860426"/>
            <a:chOff x="1322292" y="4592383"/>
            <a:chExt cx="8458785" cy="860426"/>
          </a:xfrm>
        </p:grpSpPr>
        <p:pic>
          <p:nvPicPr>
            <p:cNvPr id="29" name="Imagen 28"/>
            <p:cNvPicPr>
              <a:picLocks noChangeAspect="1"/>
            </p:cNvPicPr>
            <p:nvPr userDrawn="1"/>
          </p:nvPicPr>
          <p:blipFill>
            <a:blip r:embed="rId2"/>
            <a:stretch>
              <a:fillRect/>
            </a:stretch>
          </p:blipFill>
          <p:spPr>
            <a:xfrm>
              <a:off x="1322292" y="4592383"/>
              <a:ext cx="1368131" cy="860426"/>
            </a:xfrm>
            <a:prstGeom prst="rect">
              <a:avLst/>
            </a:prstGeom>
          </p:spPr>
        </p:pic>
        <p:pic>
          <p:nvPicPr>
            <p:cNvPr id="30" name="Imagen 29"/>
            <p:cNvPicPr>
              <a:picLocks noChangeAspect="1"/>
            </p:cNvPicPr>
            <p:nvPr userDrawn="1"/>
          </p:nvPicPr>
          <p:blipFill>
            <a:blip r:embed="rId3"/>
            <a:stretch>
              <a:fillRect/>
            </a:stretch>
          </p:blipFill>
          <p:spPr>
            <a:xfrm>
              <a:off x="7603370" y="4705015"/>
              <a:ext cx="2177707" cy="635164"/>
            </a:xfrm>
            <a:prstGeom prst="rect">
              <a:avLst/>
            </a:prstGeom>
          </p:spPr>
        </p:pic>
        <p:pic>
          <p:nvPicPr>
            <p:cNvPr id="45" name="Gráfico 44">
              <a:extLst>
                <a:ext uri="{FF2B5EF4-FFF2-40B4-BE49-F238E27FC236}">
                  <a16:creationId xmlns:a16="http://schemas.microsoft.com/office/drawing/2014/main" id="{851E1642-39E7-4965-B564-754690661E0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971506" y="4614828"/>
              <a:ext cx="2037210" cy="823836"/>
            </a:xfrm>
            <a:prstGeom prst="rect">
              <a:avLst/>
            </a:prstGeom>
          </p:spPr>
        </p:pic>
        <p:pic>
          <p:nvPicPr>
            <p:cNvPr id="48" name="Gráfico 47">
              <a:extLst>
                <a:ext uri="{FF2B5EF4-FFF2-40B4-BE49-F238E27FC236}">
                  <a16:creationId xmlns:a16="http://schemas.microsoft.com/office/drawing/2014/main" id="{1AE9E9F6-C60E-4CE9-A6A1-D804B6D01836}"/>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4044" t="34814" r="9618" b="46330"/>
            <a:stretch/>
          </p:blipFill>
          <p:spPr>
            <a:xfrm>
              <a:off x="5285076" y="4666738"/>
              <a:ext cx="2037211" cy="711717"/>
            </a:xfrm>
            <a:prstGeom prst="rect">
              <a:avLst/>
            </a:prstGeom>
          </p:spPr>
        </p:pic>
      </p:grpSp>
      <p:grpSp>
        <p:nvGrpSpPr>
          <p:cNvPr id="5" name="Grupo 4">
            <a:extLst>
              <a:ext uri="{FF2B5EF4-FFF2-40B4-BE49-F238E27FC236}">
                <a16:creationId xmlns:a16="http://schemas.microsoft.com/office/drawing/2014/main" id="{7E9CF622-0C38-4D04-99F4-E1FC0A2FD40B}"/>
              </a:ext>
            </a:extLst>
          </p:cNvPr>
          <p:cNvGrpSpPr/>
          <p:nvPr userDrawn="1"/>
        </p:nvGrpSpPr>
        <p:grpSpPr>
          <a:xfrm>
            <a:off x="349258" y="1630263"/>
            <a:ext cx="7719699" cy="797737"/>
            <a:chOff x="349258" y="1705419"/>
            <a:chExt cx="7719699" cy="797737"/>
          </a:xfrm>
        </p:grpSpPr>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870174" y="1884385"/>
              <a:ext cx="1473174" cy="439806"/>
            </a:xfrm>
            <a:prstGeom prst="rect">
              <a:avLst/>
            </a:prstGeom>
          </p:spPr>
        </p:pic>
        <p:pic>
          <p:nvPicPr>
            <p:cNvPr id="8" name="Gráfico 7">
              <a:extLst>
                <a:ext uri="{FF2B5EF4-FFF2-40B4-BE49-F238E27FC236}">
                  <a16:creationId xmlns:a16="http://schemas.microsoft.com/office/drawing/2014/main" id="{0B7AEE3D-B8D9-45CE-84FD-140A53D31539}"/>
                </a:ext>
              </a:extLst>
            </p:cNvPr>
            <p:cNvPicPr>
              <a:picLocks noChangeAspect="1"/>
            </p:cNvPicPr>
            <p:nvPr userDrawn="1"/>
          </p:nvPicPr>
          <p:blipFill rotWithShape="1">
            <a:blip r:embed="rId10">
              <a:extLst>
                <a:ext uri="{96DAC541-7B7A-43D3-8B79-37D633B846F1}">
                  <asvg:svgBlip xmlns:asvg="http://schemas.microsoft.com/office/drawing/2016/SVG/main" r:embed="rId11"/>
                </a:ext>
              </a:extLst>
            </a:blip>
            <a:srcRect l="6960" t="28571" r="9131" b="36559"/>
            <a:stretch/>
          </p:blipFill>
          <p:spPr>
            <a:xfrm>
              <a:off x="349258" y="1797951"/>
              <a:ext cx="1474348" cy="612674"/>
            </a:xfrm>
            <a:prstGeom prst="rect">
              <a:avLst/>
            </a:prstGeom>
          </p:spPr>
        </p:pic>
        <p:pic>
          <p:nvPicPr>
            <p:cNvPr id="70" name="Gráfico 69">
              <a:extLst>
                <a:ext uri="{FF2B5EF4-FFF2-40B4-BE49-F238E27FC236}">
                  <a16:creationId xmlns:a16="http://schemas.microsoft.com/office/drawing/2014/main" id="{62518CA3-44E3-45C4-A389-9863D8944E54}"/>
                </a:ext>
              </a:extLst>
            </p:cNvPr>
            <p:cNvPicPr>
              <a:picLocks noChangeAspect="1"/>
            </p:cNvPicPr>
            <p:nvPr userDrawn="1"/>
          </p:nvPicPr>
          <p:blipFill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6977" t="20208" r="10316" b="19043"/>
            <a:stretch/>
          </p:blipFill>
          <p:spPr>
            <a:xfrm>
              <a:off x="2071432" y="1766688"/>
              <a:ext cx="2550916" cy="688413"/>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rotWithShape="1">
            <a:blip r:embed="rId14">
              <a:extLst>
                <a:ext uri="{96DAC541-7B7A-43D3-8B79-37D633B846F1}">
                  <asvg:svgBlip xmlns:asvg="http://schemas.microsoft.com/office/drawing/2016/SVG/main" r:embed="rId15"/>
                </a:ext>
              </a:extLst>
            </a:blip>
            <a:srcRect l="14622" t="21824" r="14472" b="20797"/>
            <a:stretch/>
          </p:blipFill>
          <p:spPr>
            <a:xfrm>
              <a:off x="6591175" y="1705419"/>
              <a:ext cx="1477782" cy="797737"/>
            </a:xfrm>
            <a:prstGeom prst="rect">
              <a:avLst/>
            </a:prstGeom>
          </p:spPr>
        </p:pic>
      </p:grpSp>
      <p:sp>
        <p:nvSpPr>
          <p:cNvPr id="102" name="Rectángulo 101">
            <a:extLst>
              <a:ext uri="{FF2B5EF4-FFF2-40B4-BE49-F238E27FC236}">
                <a16:creationId xmlns:a16="http://schemas.microsoft.com/office/drawing/2014/main" id="{259B7D27-F16C-45FD-9FD4-FA4F287EF220}"/>
              </a:ext>
            </a:extLst>
          </p:cNvPr>
          <p:cNvSpPr/>
          <p:nvPr userDrawn="1"/>
        </p:nvSpPr>
        <p:spPr>
          <a:xfrm>
            <a:off x="223586" y="391271"/>
            <a:ext cx="7779758" cy="954107"/>
          </a:xfrm>
          <a:prstGeom prst="rect">
            <a:avLst/>
          </a:prstGeom>
        </p:spPr>
        <p:txBody>
          <a:bodyPr wrap="none">
            <a:spAutoFit/>
          </a:bodyPr>
          <a:lstStyle/>
          <a:p>
            <a:r>
              <a:rPr lang="en-GB" sz="2800" u="none" dirty="0">
                <a:solidFill>
                  <a:srgbClr val="0384DA"/>
                </a:solidFill>
                <a:latin typeface="Segoe UI Light" panose="020B0502040204020203" pitchFamily="34" charset="0"/>
                <a:cs typeface="Segoe UI Light" panose="020B0502040204020203" pitchFamily="34" charset="0"/>
              </a:rPr>
              <a:t>Con el </a:t>
            </a:r>
            <a:r>
              <a:rPr lang="en-GB" sz="2800" u="none" dirty="0" err="1">
                <a:solidFill>
                  <a:srgbClr val="0384DA"/>
                </a:solidFill>
                <a:latin typeface="Segoe UI Light" panose="020B0502040204020203" pitchFamily="34" charset="0"/>
                <a:cs typeface="Segoe UI Light" panose="020B0502040204020203" pitchFamily="34" charset="0"/>
              </a:rPr>
              <a:t>apoyo</a:t>
            </a:r>
            <a:r>
              <a:rPr lang="en-GB" sz="2800" u="none" dirty="0">
                <a:solidFill>
                  <a:srgbClr val="0384DA"/>
                </a:solidFill>
                <a:latin typeface="Segoe UI Light" panose="020B0502040204020203" pitchFamily="34" charset="0"/>
                <a:cs typeface="Segoe UI Light" panose="020B0502040204020203" pitchFamily="34" charset="0"/>
              </a:rPr>
              <a:t> de </a:t>
            </a:r>
            <a:r>
              <a:rPr lang="en-GB" sz="2800" u="none" dirty="0" err="1">
                <a:solidFill>
                  <a:srgbClr val="0384DA"/>
                </a:solidFill>
                <a:latin typeface="Segoe UI Light" panose="020B0502040204020203" pitchFamily="34" charset="0"/>
                <a:cs typeface="Segoe UI Light" panose="020B0502040204020203" pitchFamily="34" charset="0"/>
              </a:rPr>
              <a:t>nuestros</a:t>
            </a:r>
            <a:r>
              <a:rPr lang="en-GB" sz="2800" u="none" dirty="0">
                <a:solidFill>
                  <a:srgbClr val="0384DA"/>
                </a:solidFill>
                <a:latin typeface="Segoe UI Light" panose="020B0502040204020203" pitchFamily="34" charset="0"/>
                <a:cs typeface="Segoe UI Light" panose="020B0502040204020203" pitchFamily="34" charset="0"/>
              </a:rPr>
              <a:t> </a:t>
            </a:r>
            <a:r>
              <a:rPr lang="en-GB" sz="2800" u="none" dirty="0" err="1">
                <a:solidFill>
                  <a:srgbClr val="0384DA"/>
                </a:solidFill>
                <a:latin typeface="Segoe UI Light" panose="020B0502040204020203" pitchFamily="34" charset="0"/>
                <a:cs typeface="Segoe UI Light" panose="020B0502040204020203" pitchFamily="34" charset="0"/>
              </a:rPr>
              <a:t>patrocinadores</a:t>
            </a:r>
            <a:endParaRPr lang="en-GB" sz="2800" u="none" dirty="0">
              <a:solidFill>
                <a:srgbClr val="0384DA"/>
              </a:solidFill>
              <a:latin typeface="Segoe UI Light" panose="020B0502040204020203" pitchFamily="34" charset="0"/>
              <a:cs typeface="Segoe UI Light" panose="020B0502040204020203" pitchFamily="34" charset="0"/>
            </a:endParaRPr>
          </a:p>
          <a:p>
            <a:r>
              <a:rPr lang="en-GB" sz="2800" u="sng" dirty="0" err="1">
                <a:solidFill>
                  <a:srgbClr val="0384DA"/>
                </a:solidFill>
                <a:latin typeface="Segoe UI Light" panose="020B0502040204020203" pitchFamily="34" charset="0"/>
                <a:cs typeface="Segoe UI Light" panose="020B0502040204020203" pitchFamily="34" charset="0"/>
              </a:rPr>
              <a:t>en</a:t>
            </a:r>
            <a:r>
              <a:rPr lang="en-GB" sz="2800" u="sng" dirty="0">
                <a:solidFill>
                  <a:srgbClr val="0384DA"/>
                </a:solidFill>
                <a:latin typeface="Segoe UI Light" panose="020B0502040204020203" pitchFamily="34" charset="0"/>
                <a:cs typeface="Segoe UI Light" panose="020B0502040204020203" pitchFamily="34" charset="0"/>
              </a:rPr>
              <a:t> el Microsoft 365 Saturday Madrid                     </a:t>
            </a:r>
            <a:endParaRPr lang="en-US" sz="2800" u="sng" dirty="0">
              <a:solidFill>
                <a:srgbClr val="0384DA"/>
              </a:solidFill>
            </a:endParaRPr>
          </a:p>
        </p:txBody>
      </p:sp>
      <p:pic>
        <p:nvPicPr>
          <p:cNvPr id="81" name="Gráfico 80">
            <a:extLst>
              <a:ext uri="{FF2B5EF4-FFF2-40B4-BE49-F238E27FC236}">
                <a16:creationId xmlns:a16="http://schemas.microsoft.com/office/drawing/2014/main" id="{A66E1AF4-A64F-41C7-BB12-21CFE46F9AC8}"/>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73143" y="6264475"/>
            <a:ext cx="1680299" cy="514995"/>
          </a:xfrm>
          <a:prstGeom prst="rect">
            <a:avLst/>
          </a:prstGeom>
        </p:spPr>
      </p:pic>
      <p:grpSp>
        <p:nvGrpSpPr>
          <p:cNvPr id="85" name="Grupo 84">
            <a:extLst>
              <a:ext uri="{FF2B5EF4-FFF2-40B4-BE49-F238E27FC236}">
                <a16:creationId xmlns:a16="http://schemas.microsoft.com/office/drawing/2014/main" id="{FC9A85AF-41CB-4647-AC98-231481A80B3E}"/>
              </a:ext>
            </a:extLst>
          </p:cNvPr>
          <p:cNvGrpSpPr/>
          <p:nvPr userDrawn="1"/>
        </p:nvGrpSpPr>
        <p:grpSpPr>
          <a:xfrm>
            <a:off x="9813631" y="6311629"/>
            <a:ext cx="2305226" cy="464331"/>
            <a:chOff x="9955553" y="5742544"/>
            <a:chExt cx="2305226" cy="464331"/>
          </a:xfrm>
        </p:grpSpPr>
        <p:sp>
          <p:nvSpPr>
            <p:cNvPr id="86" name="CuadroTexto 85">
              <a:extLst>
                <a:ext uri="{FF2B5EF4-FFF2-40B4-BE49-F238E27FC236}">
                  <a16:creationId xmlns:a16="http://schemas.microsoft.com/office/drawing/2014/main" id="{39841752-9207-4306-9B8D-08C7E19DC166}"/>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87" name="Imagen 86">
              <a:extLst>
                <a:ext uri="{FF2B5EF4-FFF2-40B4-BE49-F238E27FC236}">
                  <a16:creationId xmlns:a16="http://schemas.microsoft.com/office/drawing/2014/main" id="{8D125DA7-464D-478E-A4E4-BA2E21661089}"/>
                </a:ext>
              </a:extLst>
            </p:cNvPr>
            <p:cNvPicPr>
              <a:picLocks noChangeAspect="1"/>
            </p:cNvPicPr>
            <p:nvPr userDrawn="1"/>
          </p:nvPicPr>
          <p:blipFill>
            <a:blip r:embed="rId18"/>
            <a:stretch>
              <a:fillRect/>
            </a:stretch>
          </p:blipFill>
          <p:spPr>
            <a:xfrm>
              <a:off x="9955553" y="5852050"/>
              <a:ext cx="348003" cy="282925"/>
            </a:xfrm>
            <a:prstGeom prst="rect">
              <a:avLst/>
            </a:prstGeom>
          </p:spPr>
        </p:pic>
      </p:grpSp>
      <p:grpSp>
        <p:nvGrpSpPr>
          <p:cNvPr id="3" name="Grupo 2">
            <a:extLst>
              <a:ext uri="{FF2B5EF4-FFF2-40B4-BE49-F238E27FC236}">
                <a16:creationId xmlns:a16="http://schemas.microsoft.com/office/drawing/2014/main" id="{8C2AAF34-0FED-4A2A-AC80-F00E77987A21}"/>
              </a:ext>
            </a:extLst>
          </p:cNvPr>
          <p:cNvGrpSpPr/>
          <p:nvPr userDrawn="1"/>
        </p:nvGrpSpPr>
        <p:grpSpPr>
          <a:xfrm>
            <a:off x="349258" y="2788464"/>
            <a:ext cx="7694856" cy="622925"/>
            <a:chOff x="349258" y="2863620"/>
            <a:chExt cx="7694856" cy="622925"/>
          </a:xfrm>
        </p:grpSpPr>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19">
              <a:extLst>
                <a:ext uri="{28A0092B-C50C-407E-A947-70E740481C1C}">
                  <a14:useLocalDpi xmlns:a14="http://schemas.microsoft.com/office/drawing/2010/main" val="0"/>
                </a:ext>
              </a:extLst>
            </a:blip>
            <a:srcRect/>
            <a:stretch/>
          </p:blipFill>
          <p:spPr>
            <a:xfrm>
              <a:off x="6691125" y="2944240"/>
              <a:ext cx="1352989" cy="461684"/>
            </a:xfrm>
            <a:prstGeom prst="rect">
              <a:avLst/>
            </a:prstGeom>
          </p:spPr>
        </p:pic>
        <p:pic>
          <p:nvPicPr>
            <p:cNvPr id="71" name="Imagen 70">
              <a:extLst>
                <a:ext uri="{FF2B5EF4-FFF2-40B4-BE49-F238E27FC236}">
                  <a16:creationId xmlns:a16="http://schemas.microsoft.com/office/drawing/2014/main" id="{D5799277-A325-4DC4-B15A-23E25208C1C5}"/>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p:blipFill>
          <p:spPr>
            <a:xfrm>
              <a:off x="4528640" y="2920444"/>
              <a:ext cx="1664650" cy="509276"/>
            </a:xfrm>
            <a:prstGeom prst="rect">
              <a:avLst/>
            </a:prstGeom>
          </p:spPr>
        </p:pic>
        <p:grpSp>
          <p:nvGrpSpPr>
            <p:cNvPr id="16" name="Grupo 15" hidden="1">
              <a:extLst>
                <a:ext uri="{FF2B5EF4-FFF2-40B4-BE49-F238E27FC236}">
                  <a16:creationId xmlns:a16="http://schemas.microsoft.com/office/drawing/2014/main" id="{934D4386-DC0F-4DD6-848C-2BBE82D7189F}"/>
                </a:ext>
              </a:extLst>
            </p:cNvPr>
            <p:cNvGrpSpPr/>
            <p:nvPr userDrawn="1"/>
          </p:nvGrpSpPr>
          <p:grpSpPr>
            <a:xfrm>
              <a:off x="349258" y="2928440"/>
              <a:ext cx="1474348" cy="493284"/>
              <a:chOff x="-24647" y="2544032"/>
              <a:chExt cx="6701176" cy="2242063"/>
            </a:xfrm>
          </p:grpSpPr>
          <p:pic>
            <p:nvPicPr>
              <p:cNvPr id="12" name="Imagen 11" descr="Imagen que contiene alimentos, dibujo, luz&#10;&#10;Descripción generada automáticamente">
                <a:extLst>
                  <a:ext uri="{FF2B5EF4-FFF2-40B4-BE49-F238E27FC236}">
                    <a16:creationId xmlns:a16="http://schemas.microsoft.com/office/drawing/2014/main" id="{B0D17318-3FE3-4E04-946C-93F9DB279564}"/>
                  </a:ext>
                </a:extLst>
              </p:cNvPr>
              <p:cNvPicPr>
                <a:picLocks noChangeAspect="1"/>
              </p:cNvPicPr>
              <p:nvPr userDrawn="1"/>
            </p:nvPicPr>
            <p:blipFill rotWithShape="1">
              <a:blip r:embed="rId22" cstate="print">
                <a:extLst>
                  <a:ext uri="{28A0092B-C50C-407E-A947-70E740481C1C}">
                    <a14:useLocalDpi xmlns:a14="http://schemas.microsoft.com/office/drawing/2010/main" val="0"/>
                  </a:ext>
                </a:extLst>
              </a:blip>
              <a:srcRect t="36951" r="45036" b="28781"/>
              <a:stretch/>
            </p:blipFill>
            <p:spPr>
              <a:xfrm>
                <a:off x="-24647" y="2544032"/>
                <a:ext cx="6701176" cy="1652839"/>
              </a:xfrm>
              <a:prstGeom prst="rect">
                <a:avLst/>
              </a:prstGeom>
            </p:spPr>
          </p:pic>
          <p:pic>
            <p:nvPicPr>
              <p:cNvPr id="77" name="Imagen 76" descr="Imagen que contiene alimentos, dibujo, luz&#10;&#10;Descripción generada automáticamente">
                <a:extLst>
                  <a:ext uri="{FF2B5EF4-FFF2-40B4-BE49-F238E27FC236}">
                    <a16:creationId xmlns:a16="http://schemas.microsoft.com/office/drawing/2014/main" id="{87674027-B5A3-45A1-825F-9A5C68900E2C}"/>
                  </a:ext>
                </a:extLst>
              </p:cNvPr>
              <p:cNvPicPr>
                <a:picLocks noChangeAspect="1"/>
              </p:cNvPicPr>
              <p:nvPr userDrawn="1"/>
            </p:nvPicPr>
            <p:blipFill rotWithShape="1">
              <a:blip r:embed="rId23" cstate="print">
                <a:extLst>
                  <a:ext uri="{28A0092B-C50C-407E-A947-70E740481C1C}">
                    <a14:useLocalDpi xmlns:a14="http://schemas.microsoft.com/office/drawing/2010/main" val="0"/>
                  </a:ext>
                </a:extLst>
              </a:blip>
              <a:srcRect l="54913" t="54379" r="1189" b="30053"/>
              <a:stretch/>
            </p:blipFill>
            <p:spPr>
              <a:xfrm>
                <a:off x="166886" y="4250701"/>
                <a:ext cx="3816030" cy="535394"/>
              </a:xfrm>
              <a:prstGeom prst="rect">
                <a:avLst/>
              </a:prstGeom>
            </p:spPr>
          </p:pic>
        </p:grpSp>
        <p:pic>
          <p:nvPicPr>
            <p:cNvPr id="10" name="Imagen 9" descr="Imagen que contiene dibujo, alimentos, señal&#10;&#10;Descripción generada automáticamente">
              <a:extLst>
                <a:ext uri="{FF2B5EF4-FFF2-40B4-BE49-F238E27FC236}">
                  <a16:creationId xmlns:a16="http://schemas.microsoft.com/office/drawing/2014/main" id="{DD90414A-E542-4A56-82E0-53165BDD643D}"/>
                </a:ext>
              </a:extLst>
            </p:cNvPr>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2321440" y="2863620"/>
              <a:ext cx="1709366" cy="622925"/>
            </a:xfrm>
            <a:prstGeom prst="rect">
              <a:avLst/>
            </a:prstGeom>
          </p:spPr>
        </p:pic>
      </p:grpSp>
      <p:grpSp>
        <p:nvGrpSpPr>
          <p:cNvPr id="4" name="Grupo 3">
            <a:extLst>
              <a:ext uri="{FF2B5EF4-FFF2-40B4-BE49-F238E27FC236}">
                <a16:creationId xmlns:a16="http://schemas.microsoft.com/office/drawing/2014/main" id="{38498D61-865F-442B-92AC-A2D2C81581A7}"/>
              </a:ext>
            </a:extLst>
          </p:cNvPr>
          <p:cNvGrpSpPr/>
          <p:nvPr userDrawn="1"/>
        </p:nvGrpSpPr>
        <p:grpSpPr>
          <a:xfrm>
            <a:off x="2270364" y="3761788"/>
            <a:ext cx="3686201" cy="622925"/>
            <a:chOff x="2296192" y="3844663"/>
            <a:chExt cx="3686201" cy="622925"/>
          </a:xfrm>
        </p:grpSpPr>
        <p:pic>
          <p:nvPicPr>
            <p:cNvPr id="62" name="Gráfico 61">
              <a:extLst>
                <a:ext uri="{FF2B5EF4-FFF2-40B4-BE49-F238E27FC236}">
                  <a16:creationId xmlns:a16="http://schemas.microsoft.com/office/drawing/2014/main" id="{199157F1-DBBA-478F-9E45-DC67A8C6C80B}"/>
                </a:ext>
              </a:extLst>
            </p:cNvPr>
            <p:cNvPicPr>
              <a:picLocks noChangeAspect="1"/>
            </p:cNvPicPr>
            <p:nvPr userDrawn="1"/>
          </p:nvPicPr>
          <p:blipFill rotWithShape="1">
            <a:blip r:embed="rId25">
              <a:extLst>
                <a:ext uri="{96DAC541-7B7A-43D3-8B79-37D633B846F1}">
                  <asvg:svgBlip xmlns:asvg="http://schemas.microsoft.com/office/drawing/2016/SVG/main" r:embed="rId26"/>
                </a:ext>
              </a:extLst>
            </a:blip>
            <a:srcRect l="13116" t="37167" r="12370" b="40055"/>
            <a:stretch/>
          </p:blipFill>
          <p:spPr>
            <a:xfrm>
              <a:off x="4113465" y="3954158"/>
              <a:ext cx="1868928" cy="403933"/>
            </a:xfrm>
            <a:prstGeom prst="rect">
              <a:avLst/>
            </a:prstGeom>
          </p:spPr>
        </p:pic>
        <p:pic>
          <p:nvPicPr>
            <p:cNvPr id="79" name="Imagen 78">
              <a:extLst>
                <a:ext uri="{FF2B5EF4-FFF2-40B4-BE49-F238E27FC236}">
                  <a16:creationId xmlns:a16="http://schemas.microsoft.com/office/drawing/2014/main" id="{B855E45A-47C0-4AB4-9612-AA78BD8413CF}"/>
                </a:ext>
              </a:extLst>
            </p:cNvPr>
            <p:cNvPicPr>
              <a:picLocks noChangeAspect="1"/>
            </p:cNvPicPr>
            <p:nvPr userDrawn="1"/>
          </p:nvPicPr>
          <p:blipFill>
            <a:blip r:embed="rId27" cstate="print">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2296192" y="3844663"/>
              <a:ext cx="1427405" cy="622925"/>
            </a:xfrm>
            <a:prstGeom prst="rect">
              <a:avLst/>
            </a:prstGeom>
          </p:spPr>
        </p:pic>
      </p:grpSp>
      <p:pic>
        <p:nvPicPr>
          <p:cNvPr id="7" name="Gráfico 6">
            <a:extLst>
              <a:ext uri="{FF2B5EF4-FFF2-40B4-BE49-F238E27FC236}">
                <a16:creationId xmlns:a16="http://schemas.microsoft.com/office/drawing/2014/main" id="{B7B01B44-A447-47DA-81D7-A99AD44D78B6}"/>
              </a:ext>
            </a:extLst>
          </p:cNvPr>
          <p:cNvPicPr>
            <a:picLocks noChangeAspect="1"/>
          </p:cNvPicPr>
          <p:nvPr userDrawn="1"/>
        </p:nvPicPr>
        <p:blipFill rotWithShape="1">
          <a:blip r:embed="rId29" cstate="print">
            <a:extLst>
              <a:ext uri="{28A0092B-C50C-407E-A947-70E740481C1C}">
                <a14:useLocalDpi xmlns:a14="http://schemas.microsoft.com/office/drawing/2010/main" val="0"/>
              </a:ext>
              <a:ext uri="{96DAC541-7B7A-43D3-8B79-37D633B846F1}">
                <asvg:svgBlip xmlns:asvg="http://schemas.microsoft.com/office/drawing/2016/SVG/main" r:embed="rId30"/>
              </a:ext>
            </a:extLst>
          </a:blip>
          <a:srcRect l="4714" t="22758" r="4658" b="22758"/>
          <a:stretch/>
        </p:blipFill>
        <p:spPr>
          <a:xfrm>
            <a:off x="346537" y="2782743"/>
            <a:ext cx="1479789" cy="628646"/>
          </a:xfrm>
          <a:prstGeom prst="rect">
            <a:avLst/>
          </a:prstGeom>
        </p:spPr>
      </p:pic>
    </p:spTree>
    <p:extLst>
      <p:ext uri="{BB962C8B-B14F-4D97-AF65-F5344CB8AC3E}">
        <p14:creationId xmlns:p14="http://schemas.microsoft.com/office/powerpoint/2010/main" val="41619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affle (mandatory)">
    <p:spTree>
      <p:nvGrpSpPr>
        <p:cNvPr id="1" name=""/>
        <p:cNvGrpSpPr/>
        <p:nvPr/>
      </p:nvGrpSpPr>
      <p:grpSpPr>
        <a:xfrm>
          <a:off x="0" y="0"/>
          <a:ext cx="0" cy="0"/>
          <a:chOff x="0" y="0"/>
          <a:chExt cx="0" cy="0"/>
        </a:xfrm>
      </p:grpSpPr>
      <p:grpSp>
        <p:nvGrpSpPr>
          <p:cNvPr id="63" name="Group 4">
            <a:extLst>
              <a:ext uri="{FF2B5EF4-FFF2-40B4-BE49-F238E27FC236}">
                <a16:creationId xmlns:a16="http://schemas.microsoft.com/office/drawing/2014/main" id="{A3E01F57-7315-4323-8649-730F7B359D9C}"/>
              </a:ext>
            </a:extLst>
          </p:cNvPr>
          <p:cNvGrpSpPr/>
          <p:nvPr userDrawn="1"/>
        </p:nvGrpSpPr>
        <p:grpSpPr>
          <a:xfrm>
            <a:off x="9064554" y="-1019378"/>
            <a:ext cx="4981868" cy="3747927"/>
            <a:chOff x="2432790" y="730250"/>
            <a:chExt cx="7132330" cy="5365749"/>
          </a:xfrm>
          <a:solidFill>
            <a:srgbClr val="056B70"/>
          </a:solidFill>
        </p:grpSpPr>
        <p:sp>
          <p:nvSpPr>
            <p:cNvPr id="64" name="Freeform 5">
              <a:extLst>
                <a:ext uri="{FF2B5EF4-FFF2-40B4-BE49-F238E27FC236}">
                  <a16:creationId xmlns:a16="http://schemas.microsoft.com/office/drawing/2014/main" id="{1737B41B-3B33-4B25-AA6C-F92BAA351B3F}"/>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6">
              <a:extLst>
                <a:ext uri="{FF2B5EF4-FFF2-40B4-BE49-F238E27FC236}">
                  <a16:creationId xmlns:a16="http://schemas.microsoft.com/office/drawing/2014/main" id="{F2E88CCC-1630-41CD-90B4-9DAAD3325B0B}"/>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7">
              <a:extLst>
                <a:ext uri="{FF2B5EF4-FFF2-40B4-BE49-F238E27FC236}">
                  <a16:creationId xmlns:a16="http://schemas.microsoft.com/office/drawing/2014/main" id="{7DAAE071-813C-4F73-8FFB-C90A437773CF}"/>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8">
              <a:extLst>
                <a:ext uri="{FF2B5EF4-FFF2-40B4-BE49-F238E27FC236}">
                  <a16:creationId xmlns:a16="http://schemas.microsoft.com/office/drawing/2014/main" id="{FDB95E63-3111-4FD7-B6F7-6B37D753C398}"/>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9">
              <a:extLst>
                <a:ext uri="{FF2B5EF4-FFF2-40B4-BE49-F238E27FC236}">
                  <a16:creationId xmlns:a16="http://schemas.microsoft.com/office/drawing/2014/main" id="{37D22247-57E0-4632-BF6E-C511F9F2D446}"/>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0">
              <a:extLst>
                <a:ext uri="{FF2B5EF4-FFF2-40B4-BE49-F238E27FC236}">
                  <a16:creationId xmlns:a16="http://schemas.microsoft.com/office/drawing/2014/main" id="{81A750A4-B41D-4EF1-9607-2DE5CBDAA28D}"/>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1">
              <a:extLst>
                <a:ext uri="{FF2B5EF4-FFF2-40B4-BE49-F238E27FC236}">
                  <a16:creationId xmlns:a16="http://schemas.microsoft.com/office/drawing/2014/main" id="{1196C7C0-2B82-48E7-B835-89C8B25E207B}"/>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2">
              <a:extLst>
                <a:ext uri="{FF2B5EF4-FFF2-40B4-BE49-F238E27FC236}">
                  <a16:creationId xmlns:a16="http://schemas.microsoft.com/office/drawing/2014/main" id="{4BF8F6D7-E873-452C-A1DD-5149DFF68A2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3">
              <a:extLst>
                <a:ext uri="{FF2B5EF4-FFF2-40B4-BE49-F238E27FC236}">
                  <a16:creationId xmlns:a16="http://schemas.microsoft.com/office/drawing/2014/main" id="{37B2C68B-799F-4E79-AA66-36DBDA813315}"/>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5">
              <a:extLst>
                <a:ext uri="{FF2B5EF4-FFF2-40B4-BE49-F238E27FC236}">
                  <a16:creationId xmlns:a16="http://schemas.microsoft.com/office/drawing/2014/main" id="{160B1826-0413-417C-9E87-C8CD39E2D30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77F4A22E-26D4-4239-A502-8774546ABC8B}"/>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3">
              <a:extLst>
                <a:ext uri="{FF2B5EF4-FFF2-40B4-BE49-F238E27FC236}">
                  <a16:creationId xmlns:a16="http://schemas.microsoft.com/office/drawing/2014/main" id="{83AB9715-580C-425C-8EDE-EFDA546648CB}"/>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9">
              <a:extLst>
                <a:ext uri="{FF2B5EF4-FFF2-40B4-BE49-F238E27FC236}">
                  <a16:creationId xmlns:a16="http://schemas.microsoft.com/office/drawing/2014/main" id="{EDE1ECAB-A071-4F07-8AF9-9EE8619A63E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5">
              <a:extLst>
                <a:ext uri="{FF2B5EF4-FFF2-40B4-BE49-F238E27FC236}">
                  <a16:creationId xmlns:a16="http://schemas.microsoft.com/office/drawing/2014/main" id="{42F747A9-9BEE-46D2-8E2C-DAFAE940A77B}"/>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9">
              <a:extLst>
                <a:ext uri="{FF2B5EF4-FFF2-40B4-BE49-F238E27FC236}">
                  <a16:creationId xmlns:a16="http://schemas.microsoft.com/office/drawing/2014/main" id="{B017B6C2-D55D-4C0A-9E24-9E00B1496FCE}"/>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3">
              <a:extLst>
                <a:ext uri="{FF2B5EF4-FFF2-40B4-BE49-F238E27FC236}">
                  <a16:creationId xmlns:a16="http://schemas.microsoft.com/office/drawing/2014/main" id="{2CB8B499-5A24-4AF1-A180-BF577798B53C}"/>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6">
              <a:extLst>
                <a:ext uri="{FF2B5EF4-FFF2-40B4-BE49-F238E27FC236}">
                  <a16:creationId xmlns:a16="http://schemas.microsoft.com/office/drawing/2014/main" id="{CC32429F-DDCB-45F4-A1A3-7D0DACBACFA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6">
              <a:extLst>
                <a:ext uri="{FF2B5EF4-FFF2-40B4-BE49-F238E27FC236}">
                  <a16:creationId xmlns:a16="http://schemas.microsoft.com/office/drawing/2014/main" id="{9BFA7820-708C-417E-85A4-DD17D1A8F7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2" name="Group 4" hidden="1">
            <a:extLst>
              <a:ext uri="{FF2B5EF4-FFF2-40B4-BE49-F238E27FC236}">
                <a16:creationId xmlns:a16="http://schemas.microsoft.com/office/drawing/2014/main" id="{974ED01B-DAB2-4560-BFDB-D3B5B2EB226D}"/>
              </a:ext>
            </a:extLst>
          </p:cNvPr>
          <p:cNvGrpSpPr/>
          <p:nvPr userDrawn="1"/>
        </p:nvGrpSpPr>
        <p:grpSpPr>
          <a:xfrm>
            <a:off x="7813397" y="-713781"/>
            <a:ext cx="4981868" cy="3747927"/>
            <a:chOff x="2432790" y="730250"/>
            <a:chExt cx="7132330" cy="5365749"/>
          </a:xfrm>
          <a:solidFill>
            <a:srgbClr val="B5C6CD"/>
          </a:solidFill>
        </p:grpSpPr>
        <p:sp>
          <p:nvSpPr>
            <p:cNvPr id="33" name="Freeform 5">
              <a:extLst>
                <a:ext uri="{FF2B5EF4-FFF2-40B4-BE49-F238E27FC236}">
                  <a16:creationId xmlns:a16="http://schemas.microsoft.com/office/drawing/2014/main" id="{879807BC-3E46-446D-8D42-E50FA1C7B041}"/>
                </a:ext>
              </a:extLst>
            </p:cNvPr>
            <p:cNvSpPr>
              <a:spLocks/>
            </p:cNvSpPr>
            <p:nvPr/>
          </p:nvSpPr>
          <p:spPr bwMode="auto">
            <a:xfrm>
              <a:off x="3363912" y="800101"/>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6">
              <a:extLst>
                <a:ext uri="{FF2B5EF4-FFF2-40B4-BE49-F238E27FC236}">
                  <a16:creationId xmlns:a16="http://schemas.microsoft.com/office/drawing/2014/main" id="{BAFA6478-6886-43E8-94F5-D0D2ACEDCEED}"/>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7">
              <a:extLst>
                <a:ext uri="{FF2B5EF4-FFF2-40B4-BE49-F238E27FC236}">
                  <a16:creationId xmlns:a16="http://schemas.microsoft.com/office/drawing/2014/main" id="{3F2158FF-B26B-402F-85DA-5FF2CB43AEA9}"/>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8">
              <a:extLst>
                <a:ext uri="{FF2B5EF4-FFF2-40B4-BE49-F238E27FC236}">
                  <a16:creationId xmlns:a16="http://schemas.microsoft.com/office/drawing/2014/main" id="{953F867E-F5EE-4D3A-9622-3FF3D29DFFEE}"/>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9">
              <a:extLst>
                <a:ext uri="{FF2B5EF4-FFF2-40B4-BE49-F238E27FC236}">
                  <a16:creationId xmlns:a16="http://schemas.microsoft.com/office/drawing/2014/main" id="{1270F311-D5BC-4E7B-937F-5A03EC636707}"/>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
              <a:extLst>
                <a:ext uri="{FF2B5EF4-FFF2-40B4-BE49-F238E27FC236}">
                  <a16:creationId xmlns:a16="http://schemas.microsoft.com/office/drawing/2014/main" id="{4798833B-A8E2-4EB1-B9F2-FF188E1BB211}"/>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1">
              <a:extLst>
                <a:ext uri="{FF2B5EF4-FFF2-40B4-BE49-F238E27FC236}">
                  <a16:creationId xmlns:a16="http://schemas.microsoft.com/office/drawing/2014/main" id="{469D502D-3E3C-460D-A446-B7DAB8F5959D}"/>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2">
              <a:extLst>
                <a:ext uri="{FF2B5EF4-FFF2-40B4-BE49-F238E27FC236}">
                  <a16:creationId xmlns:a16="http://schemas.microsoft.com/office/drawing/2014/main" id="{CC226EAA-18C5-4970-B775-CFC2E3177542}"/>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3">
              <a:extLst>
                <a:ext uri="{FF2B5EF4-FFF2-40B4-BE49-F238E27FC236}">
                  <a16:creationId xmlns:a16="http://schemas.microsoft.com/office/drawing/2014/main" id="{3C7F2036-1683-4D0C-9411-8947BBAA5B8B}"/>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9354ABA2-5FD8-4AE6-AD0F-DE862BA91F37}"/>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E9EAF537-357F-4BE6-BB6F-503D2383D842}"/>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3">
              <a:extLst>
                <a:ext uri="{FF2B5EF4-FFF2-40B4-BE49-F238E27FC236}">
                  <a16:creationId xmlns:a16="http://schemas.microsoft.com/office/drawing/2014/main" id="{93AB5D7B-975A-4624-9564-3F0990E1A654}"/>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9">
              <a:extLst>
                <a:ext uri="{FF2B5EF4-FFF2-40B4-BE49-F238E27FC236}">
                  <a16:creationId xmlns:a16="http://schemas.microsoft.com/office/drawing/2014/main" id="{502553FF-EACF-4755-BFC7-032CEED0FCEB}"/>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5">
              <a:extLst>
                <a:ext uri="{FF2B5EF4-FFF2-40B4-BE49-F238E27FC236}">
                  <a16:creationId xmlns:a16="http://schemas.microsoft.com/office/drawing/2014/main" id="{719067C2-1B74-4BFE-88F9-45BE553E5D05}"/>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9">
              <a:extLst>
                <a:ext uri="{FF2B5EF4-FFF2-40B4-BE49-F238E27FC236}">
                  <a16:creationId xmlns:a16="http://schemas.microsoft.com/office/drawing/2014/main" id="{D644E685-BA35-4193-B648-684A72C58C99}"/>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3">
              <a:extLst>
                <a:ext uri="{FF2B5EF4-FFF2-40B4-BE49-F238E27FC236}">
                  <a16:creationId xmlns:a16="http://schemas.microsoft.com/office/drawing/2014/main" id="{CC3073CA-CDEC-4182-AC2A-048A84700D70}"/>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6">
              <a:extLst>
                <a:ext uri="{FF2B5EF4-FFF2-40B4-BE49-F238E27FC236}">
                  <a16:creationId xmlns:a16="http://schemas.microsoft.com/office/drawing/2014/main" id="{B7CA2367-AE14-4690-9346-F4E50C5F0D59}"/>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6">
              <a:extLst>
                <a:ext uri="{FF2B5EF4-FFF2-40B4-BE49-F238E27FC236}">
                  <a16:creationId xmlns:a16="http://schemas.microsoft.com/office/drawing/2014/main" id="{18DC3AA2-6077-4E8C-ACD4-3DE49824C487}"/>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p>
          </p:txBody>
        </p:sp>
      </p:grpSp>
      <p:pic>
        <p:nvPicPr>
          <p:cNvPr id="14" name="Gráfico 13">
            <a:extLst>
              <a:ext uri="{FF2B5EF4-FFF2-40B4-BE49-F238E27FC236}">
                <a16:creationId xmlns:a16="http://schemas.microsoft.com/office/drawing/2014/main" id="{9A54B946-C36D-42A0-807F-79D56A44F83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041171" y="3181528"/>
            <a:ext cx="900000" cy="268689"/>
          </a:xfrm>
          <a:prstGeom prst="rect">
            <a:avLst/>
          </a:prstGeom>
        </p:spPr>
      </p:pic>
      <p:pic>
        <p:nvPicPr>
          <p:cNvPr id="70" name="Gráfico 69">
            <a:extLst>
              <a:ext uri="{FF2B5EF4-FFF2-40B4-BE49-F238E27FC236}">
                <a16:creationId xmlns:a16="http://schemas.microsoft.com/office/drawing/2014/main" id="{62518CA3-44E3-45C4-A389-9863D8944E54}"/>
              </a:ext>
            </a:extLst>
          </p:cNvPr>
          <p:cNvPicPr>
            <a:picLocks noChangeAspect="1"/>
          </p:cNvPicPr>
          <p:nvPr userDrawn="1"/>
        </p:nvPicPr>
        <p:blipFill rotWithShape="1">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l="6977" t="20208" r="10316" b="19043"/>
          <a:stretch/>
        </p:blipFill>
        <p:spPr>
          <a:xfrm>
            <a:off x="2854585" y="3212625"/>
            <a:ext cx="900000" cy="242882"/>
          </a:xfrm>
          <a:prstGeom prst="rect">
            <a:avLst/>
          </a:prstGeom>
        </p:spPr>
      </p:pic>
      <p:sp>
        <p:nvSpPr>
          <p:cNvPr id="102" name="Rectángulo 101">
            <a:extLst>
              <a:ext uri="{FF2B5EF4-FFF2-40B4-BE49-F238E27FC236}">
                <a16:creationId xmlns:a16="http://schemas.microsoft.com/office/drawing/2014/main" id="{259B7D27-F16C-45FD-9FD4-FA4F287EF220}"/>
              </a:ext>
            </a:extLst>
          </p:cNvPr>
          <p:cNvSpPr/>
          <p:nvPr userDrawn="1"/>
        </p:nvSpPr>
        <p:spPr>
          <a:xfrm>
            <a:off x="223586" y="391271"/>
            <a:ext cx="7951216" cy="523220"/>
          </a:xfrm>
          <a:prstGeom prst="rect">
            <a:avLst/>
          </a:prstGeom>
        </p:spPr>
        <p:txBody>
          <a:bodyPr wrap="none">
            <a:spAutoFit/>
          </a:bodyPr>
          <a:lstStyle/>
          <a:p>
            <a:r>
              <a:rPr lang="en-GB" sz="2800" u="sng" dirty="0">
                <a:solidFill>
                  <a:srgbClr val="0384DA"/>
                </a:solidFill>
                <a:latin typeface="Segoe UI Light" panose="020B0502040204020203" pitchFamily="34" charset="0"/>
                <a:cs typeface="Segoe UI Light" panose="020B0502040204020203" pitchFamily="34" charset="0"/>
              </a:rPr>
              <a:t>Raffle time!___________________________                     </a:t>
            </a:r>
            <a:endParaRPr lang="en-US" sz="2800" u="sng" dirty="0">
              <a:solidFill>
                <a:srgbClr val="0384DA"/>
              </a:solidFill>
            </a:endParaRPr>
          </a:p>
        </p:txBody>
      </p:sp>
      <p:pic>
        <p:nvPicPr>
          <p:cNvPr id="81" name="Gráfico 80">
            <a:extLst>
              <a:ext uri="{FF2B5EF4-FFF2-40B4-BE49-F238E27FC236}">
                <a16:creationId xmlns:a16="http://schemas.microsoft.com/office/drawing/2014/main" id="{A66E1AF4-A64F-41C7-BB12-21CFE46F9AC8}"/>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p:blipFill>
        <p:spPr>
          <a:xfrm>
            <a:off x="73143" y="6264475"/>
            <a:ext cx="1680299" cy="514995"/>
          </a:xfrm>
          <a:prstGeom prst="rect">
            <a:avLst/>
          </a:prstGeom>
        </p:spPr>
      </p:pic>
      <p:grpSp>
        <p:nvGrpSpPr>
          <p:cNvPr id="85" name="Grupo 84">
            <a:extLst>
              <a:ext uri="{FF2B5EF4-FFF2-40B4-BE49-F238E27FC236}">
                <a16:creationId xmlns:a16="http://schemas.microsoft.com/office/drawing/2014/main" id="{FC9A85AF-41CB-4647-AC98-231481A80B3E}"/>
              </a:ext>
            </a:extLst>
          </p:cNvPr>
          <p:cNvGrpSpPr/>
          <p:nvPr userDrawn="1"/>
        </p:nvGrpSpPr>
        <p:grpSpPr>
          <a:xfrm>
            <a:off x="9813631" y="6311629"/>
            <a:ext cx="2305226" cy="464331"/>
            <a:chOff x="9955553" y="5742544"/>
            <a:chExt cx="2305226" cy="464331"/>
          </a:xfrm>
        </p:grpSpPr>
        <p:sp>
          <p:nvSpPr>
            <p:cNvPr id="86" name="CuadroTexto 85">
              <a:extLst>
                <a:ext uri="{FF2B5EF4-FFF2-40B4-BE49-F238E27FC236}">
                  <a16:creationId xmlns:a16="http://schemas.microsoft.com/office/drawing/2014/main" id="{39841752-9207-4306-9B8D-08C7E19DC166}"/>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87" name="Imagen 86">
              <a:extLst>
                <a:ext uri="{FF2B5EF4-FFF2-40B4-BE49-F238E27FC236}">
                  <a16:creationId xmlns:a16="http://schemas.microsoft.com/office/drawing/2014/main" id="{8D125DA7-464D-478E-A4E4-BA2E21661089}"/>
                </a:ext>
              </a:extLst>
            </p:cNvPr>
            <p:cNvPicPr>
              <a:picLocks noChangeAspect="1"/>
            </p:cNvPicPr>
            <p:nvPr userDrawn="1"/>
          </p:nvPicPr>
          <p:blipFill>
            <a:blip r:embed="rId8"/>
            <a:stretch>
              <a:fillRect/>
            </a:stretch>
          </p:blipFill>
          <p:spPr>
            <a:xfrm>
              <a:off x="9955553" y="5852050"/>
              <a:ext cx="348003" cy="282925"/>
            </a:xfrm>
            <a:prstGeom prst="rect">
              <a:avLst/>
            </a:prstGeom>
          </p:spPr>
        </p:pic>
      </p:grpSp>
      <p:pic>
        <p:nvPicPr>
          <p:cNvPr id="9" name="Gráfico 8">
            <a:extLst>
              <a:ext uri="{FF2B5EF4-FFF2-40B4-BE49-F238E27FC236}">
                <a16:creationId xmlns:a16="http://schemas.microsoft.com/office/drawing/2014/main" id="{C8F3357A-EED1-4866-AA58-347B44F31B85}"/>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a:stretch/>
        </p:blipFill>
        <p:spPr>
          <a:xfrm>
            <a:off x="5646000" y="5817965"/>
            <a:ext cx="900000" cy="307113"/>
          </a:xfrm>
          <a:prstGeom prst="rect">
            <a:avLst/>
          </a:prstGeom>
        </p:spPr>
      </p:pic>
      <p:pic>
        <p:nvPicPr>
          <p:cNvPr id="71" name="Imagen 70" hidden="1">
            <a:extLst>
              <a:ext uri="{FF2B5EF4-FFF2-40B4-BE49-F238E27FC236}">
                <a16:creationId xmlns:a16="http://schemas.microsoft.com/office/drawing/2014/main" id="{D5799277-A325-4DC4-B15A-23E25208C1C5}"/>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10655488" y="5425110"/>
            <a:ext cx="900000" cy="275342"/>
          </a:xfrm>
          <a:prstGeom prst="rect">
            <a:avLst/>
          </a:prstGeom>
        </p:spPr>
      </p:pic>
      <p:grpSp>
        <p:nvGrpSpPr>
          <p:cNvPr id="16" name="Grupo 15" hidden="1">
            <a:extLst>
              <a:ext uri="{FF2B5EF4-FFF2-40B4-BE49-F238E27FC236}">
                <a16:creationId xmlns:a16="http://schemas.microsoft.com/office/drawing/2014/main" id="{934D4386-DC0F-4DD6-848C-2BBE82D7189F}"/>
              </a:ext>
            </a:extLst>
          </p:cNvPr>
          <p:cNvGrpSpPr/>
          <p:nvPr userDrawn="1"/>
        </p:nvGrpSpPr>
        <p:grpSpPr>
          <a:xfrm>
            <a:off x="10455388" y="4610434"/>
            <a:ext cx="857182" cy="286794"/>
            <a:chOff x="-24647" y="2544032"/>
            <a:chExt cx="6701176" cy="2242063"/>
          </a:xfrm>
        </p:grpSpPr>
        <p:pic>
          <p:nvPicPr>
            <p:cNvPr id="12" name="Imagen 11" descr="Imagen que contiene alimentos, dibujo, luz&#10;&#10;Descripción generada automáticamente">
              <a:extLst>
                <a:ext uri="{FF2B5EF4-FFF2-40B4-BE49-F238E27FC236}">
                  <a16:creationId xmlns:a16="http://schemas.microsoft.com/office/drawing/2014/main" id="{B0D17318-3FE3-4E04-946C-93F9DB279564}"/>
                </a:ext>
              </a:extLst>
            </p:cNvPr>
            <p:cNvPicPr>
              <a:picLocks noChangeAspect="1"/>
            </p:cNvPicPr>
            <p:nvPr userDrawn="1"/>
          </p:nvPicPr>
          <p:blipFill rotWithShape="1">
            <a:blip r:embed="rId12" cstate="print">
              <a:extLst>
                <a:ext uri="{28A0092B-C50C-407E-A947-70E740481C1C}">
                  <a14:useLocalDpi xmlns:a14="http://schemas.microsoft.com/office/drawing/2010/main" val="0"/>
                </a:ext>
              </a:extLst>
            </a:blip>
            <a:srcRect t="36951" r="45036" b="28781"/>
            <a:stretch/>
          </p:blipFill>
          <p:spPr>
            <a:xfrm>
              <a:off x="-24647" y="2544032"/>
              <a:ext cx="6701176" cy="1652839"/>
            </a:xfrm>
            <a:prstGeom prst="rect">
              <a:avLst/>
            </a:prstGeom>
          </p:spPr>
        </p:pic>
        <p:pic>
          <p:nvPicPr>
            <p:cNvPr id="77" name="Imagen 76" descr="Imagen que contiene alimentos, dibujo, luz&#10;&#10;Descripción generada automáticamente">
              <a:extLst>
                <a:ext uri="{FF2B5EF4-FFF2-40B4-BE49-F238E27FC236}">
                  <a16:creationId xmlns:a16="http://schemas.microsoft.com/office/drawing/2014/main" id="{87674027-B5A3-45A1-825F-9A5C68900E2C}"/>
                </a:ext>
              </a:extLst>
            </p:cNvPr>
            <p:cNvPicPr>
              <a:picLocks noChangeAspect="1"/>
            </p:cNvPicPr>
            <p:nvPr userDrawn="1"/>
          </p:nvPicPr>
          <p:blipFill rotWithShape="1">
            <a:blip r:embed="rId13" cstate="print">
              <a:extLst>
                <a:ext uri="{28A0092B-C50C-407E-A947-70E740481C1C}">
                  <a14:useLocalDpi xmlns:a14="http://schemas.microsoft.com/office/drawing/2010/main" val="0"/>
                </a:ext>
              </a:extLst>
            </a:blip>
            <a:srcRect l="54913" t="54379" r="1189" b="30053"/>
            <a:stretch/>
          </p:blipFill>
          <p:spPr>
            <a:xfrm>
              <a:off x="166886" y="4250701"/>
              <a:ext cx="3816030" cy="535394"/>
            </a:xfrm>
            <a:prstGeom prst="rect">
              <a:avLst/>
            </a:prstGeom>
          </p:spPr>
        </p:pic>
      </p:grpSp>
      <p:pic>
        <p:nvPicPr>
          <p:cNvPr id="10" name="Imagen 9" descr="Imagen que contiene dibujo, alimentos, señal&#10;&#10;Descripción generada automáticamente">
            <a:extLst>
              <a:ext uri="{FF2B5EF4-FFF2-40B4-BE49-F238E27FC236}">
                <a16:creationId xmlns:a16="http://schemas.microsoft.com/office/drawing/2014/main" id="{DD90414A-E542-4A56-82E0-53165BDD643D}"/>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35107" y="5795122"/>
            <a:ext cx="900000" cy="327979"/>
          </a:xfrm>
          <a:prstGeom prst="rect">
            <a:avLst/>
          </a:prstGeom>
        </p:spPr>
      </p:pic>
      <p:pic>
        <p:nvPicPr>
          <p:cNvPr id="62" name="Gráfico 61">
            <a:extLst>
              <a:ext uri="{FF2B5EF4-FFF2-40B4-BE49-F238E27FC236}">
                <a16:creationId xmlns:a16="http://schemas.microsoft.com/office/drawing/2014/main" id="{199157F1-DBBA-478F-9E45-DC67A8C6C80B}"/>
              </a:ext>
            </a:extLst>
          </p:cNvPr>
          <p:cNvPicPr>
            <a:picLocks noChangeAspect="1"/>
          </p:cNvPicPr>
          <p:nvPr userDrawn="1"/>
        </p:nvPicPr>
        <p:blipFill rotWithShape="1">
          <a:blip r:embed="rId15">
            <a:extLst>
              <a:ext uri="{96DAC541-7B7A-43D3-8B79-37D633B846F1}">
                <asvg:svgBlip xmlns:asvg="http://schemas.microsoft.com/office/drawing/2016/SVG/main" r:embed="rId16"/>
              </a:ext>
            </a:extLst>
          </a:blip>
          <a:srcRect l="13116" t="37167" r="12370" b="40055"/>
          <a:stretch/>
        </p:blipFill>
        <p:spPr>
          <a:xfrm>
            <a:off x="9979950" y="5865553"/>
            <a:ext cx="900000" cy="194513"/>
          </a:xfrm>
          <a:prstGeom prst="rect">
            <a:avLst/>
          </a:prstGeom>
        </p:spPr>
      </p:pic>
      <p:pic>
        <p:nvPicPr>
          <p:cNvPr id="79" name="Imagen 78">
            <a:extLst>
              <a:ext uri="{FF2B5EF4-FFF2-40B4-BE49-F238E27FC236}">
                <a16:creationId xmlns:a16="http://schemas.microsoft.com/office/drawing/2014/main" id="{B855E45A-47C0-4AB4-9612-AA78BD8413CF}"/>
              </a:ext>
            </a:extLst>
          </p:cNvPr>
          <p:cNvPicPr>
            <a:picLocks noChangeAspect="1"/>
          </p:cNvPicPr>
          <p:nvPr userDrawn="1"/>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929770" y="5769791"/>
            <a:ext cx="900000" cy="392763"/>
          </a:xfrm>
          <a:prstGeom prst="rect">
            <a:avLst/>
          </a:prstGeom>
        </p:spPr>
      </p:pic>
      <p:pic>
        <p:nvPicPr>
          <p:cNvPr id="7" name="Imagen 6" descr="Imagen que contiene proyector, electrónica, coche, camioneta&#10;&#10;Descripción generada automáticamente">
            <a:extLst>
              <a:ext uri="{FF2B5EF4-FFF2-40B4-BE49-F238E27FC236}">
                <a16:creationId xmlns:a16="http://schemas.microsoft.com/office/drawing/2014/main" id="{7714EED2-C296-4641-8716-8C4DC1D4D17B}"/>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7007937" y="1487100"/>
            <a:ext cx="1810665" cy="1080000"/>
          </a:xfrm>
          <a:prstGeom prst="rect">
            <a:avLst/>
          </a:prstGeom>
        </p:spPr>
      </p:pic>
      <p:pic>
        <p:nvPicPr>
          <p:cNvPr id="39" name="Gráfico 38">
            <a:extLst>
              <a:ext uri="{FF2B5EF4-FFF2-40B4-BE49-F238E27FC236}">
                <a16:creationId xmlns:a16="http://schemas.microsoft.com/office/drawing/2014/main" id="{AFECDF4D-4361-438A-AA65-6167E770FB94}"/>
              </a:ext>
            </a:extLst>
          </p:cNvPr>
          <p:cNvPicPr>
            <a:picLocks noChangeAspect="1"/>
          </p:cNvPicPr>
          <p:nvPr userDrawn="1"/>
        </p:nvPicPr>
        <p:blipFill rotWithShape="1">
          <a:blip r:embed="rId20">
            <a:extLst>
              <a:ext uri="{96DAC541-7B7A-43D3-8B79-37D633B846F1}">
                <asvg:svgBlip xmlns:asvg="http://schemas.microsoft.com/office/drawing/2016/SVG/main" r:embed="rId21"/>
              </a:ext>
            </a:extLst>
          </a:blip>
          <a:srcRect l="14622" t="21824" r="14472" b="20797"/>
          <a:stretch/>
        </p:blipFill>
        <p:spPr>
          <a:xfrm>
            <a:off x="7463074" y="3091621"/>
            <a:ext cx="900000" cy="485838"/>
          </a:xfrm>
          <a:prstGeom prst="rect">
            <a:avLst/>
          </a:prstGeom>
        </p:spPr>
      </p:pic>
      <p:sp>
        <p:nvSpPr>
          <p:cNvPr id="11" name="Rectángulo 10">
            <a:extLst>
              <a:ext uri="{FF2B5EF4-FFF2-40B4-BE49-F238E27FC236}">
                <a16:creationId xmlns:a16="http://schemas.microsoft.com/office/drawing/2014/main" id="{69457946-0F28-4B17-9AD2-877294C6F726}"/>
              </a:ext>
            </a:extLst>
          </p:cNvPr>
          <p:cNvSpPr/>
          <p:nvPr userDrawn="1"/>
        </p:nvSpPr>
        <p:spPr>
          <a:xfrm>
            <a:off x="7382123" y="2633876"/>
            <a:ext cx="1061316" cy="461665"/>
          </a:xfrm>
          <a:prstGeom prst="rect">
            <a:avLst/>
          </a:prstGeom>
        </p:spPr>
        <p:txBody>
          <a:bodyPr wrap="none">
            <a:spAutoFit/>
          </a:bodyPr>
          <a:lstStyle/>
          <a:p>
            <a:pPr algn="ctr"/>
            <a:r>
              <a:rPr lang="es-ES" sz="1200" b="0" dirty="0">
                <a:solidFill>
                  <a:srgbClr val="0384DA"/>
                </a:solidFill>
                <a:latin typeface="Segoe UI Semibold" panose="020B0702040204020203" pitchFamily="34" charset="0"/>
                <a:cs typeface="Segoe UI Semibold" panose="020B0702040204020203" pitchFamily="34" charset="0"/>
              </a:rPr>
              <a:t>1x </a:t>
            </a:r>
            <a:r>
              <a:rPr lang="es-ES" sz="1200" b="0" dirty="0">
                <a:latin typeface="Segoe UI Semibold" panose="020B0702040204020203" pitchFamily="34" charset="0"/>
                <a:cs typeface="Segoe UI Semibold" panose="020B0702040204020203" pitchFamily="34" charset="0"/>
              </a:rPr>
              <a:t>Proyector</a:t>
            </a:r>
          </a:p>
          <a:p>
            <a:pPr algn="ctr"/>
            <a:r>
              <a:rPr lang="es-ES" sz="1200" b="0" dirty="0">
                <a:latin typeface="Segoe UI Semibold" panose="020B0702040204020203" pitchFamily="34" charset="0"/>
                <a:cs typeface="Segoe UI Semibold" panose="020B0702040204020203" pitchFamily="34" charset="0"/>
              </a:rPr>
              <a:t>Crosstour</a:t>
            </a:r>
            <a:endParaRPr lang="es-ES" sz="1200" b="0" dirty="0">
              <a:solidFill>
                <a:srgbClr val="0384DA"/>
              </a:solidFill>
              <a:latin typeface="Segoe UI Semibold" panose="020B0702040204020203" pitchFamily="34" charset="0"/>
              <a:cs typeface="Segoe UI Semibold" panose="020B0702040204020203" pitchFamily="34" charset="0"/>
            </a:endParaRPr>
          </a:p>
        </p:txBody>
      </p:sp>
      <p:pic>
        <p:nvPicPr>
          <p:cNvPr id="15" name="Imagen 14" descr="Interfaz de usuario gráfica, Sitio web&#10;&#10;Descripción generada automáticamente">
            <a:extLst>
              <a:ext uri="{FF2B5EF4-FFF2-40B4-BE49-F238E27FC236}">
                <a16:creationId xmlns:a16="http://schemas.microsoft.com/office/drawing/2014/main" id="{6A1D85DC-888F-4121-9135-CF038FA5A6EC}"/>
              </a:ext>
            </a:extLst>
          </p:cNvPr>
          <p:cNvPicPr>
            <a:picLocks noChangeAspect="1"/>
          </p:cNvPicPr>
          <p:nvPr userDrawn="1"/>
        </p:nvPicPr>
        <p:blipFill rotWithShape="1">
          <a:blip r:embed="rId22" cstate="print">
            <a:extLst>
              <a:ext uri="{28A0092B-C50C-407E-A947-70E740481C1C}">
                <a14:useLocalDpi xmlns:a14="http://schemas.microsoft.com/office/drawing/2010/main" val="0"/>
              </a:ext>
            </a:extLst>
          </a:blip>
          <a:srcRect b="15707"/>
          <a:stretch/>
        </p:blipFill>
        <p:spPr>
          <a:xfrm>
            <a:off x="691935" y="1489384"/>
            <a:ext cx="1301435" cy="1080000"/>
          </a:xfrm>
          <a:prstGeom prst="rect">
            <a:avLst/>
          </a:prstGeom>
        </p:spPr>
      </p:pic>
      <p:sp>
        <p:nvSpPr>
          <p:cNvPr id="80" name="Rectángulo 79">
            <a:extLst>
              <a:ext uri="{FF2B5EF4-FFF2-40B4-BE49-F238E27FC236}">
                <a16:creationId xmlns:a16="http://schemas.microsoft.com/office/drawing/2014/main" id="{1756AC0B-9ABF-4340-BCF6-8875C55530C6}"/>
              </a:ext>
            </a:extLst>
          </p:cNvPr>
          <p:cNvSpPr/>
          <p:nvPr userDrawn="1"/>
        </p:nvSpPr>
        <p:spPr>
          <a:xfrm>
            <a:off x="626558" y="2637347"/>
            <a:ext cx="1432187" cy="461665"/>
          </a:xfrm>
          <a:prstGeom prst="rect">
            <a:avLst/>
          </a:prstGeom>
        </p:spPr>
        <p:txBody>
          <a:bodyPr wrap="none">
            <a:spAutoFit/>
          </a:bodyPr>
          <a:lstStyle/>
          <a:p>
            <a:pPr algn="ctr"/>
            <a:r>
              <a:rPr lang="es-ES" sz="1200" b="0" dirty="0">
                <a:solidFill>
                  <a:srgbClr val="0384DA"/>
                </a:solidFill>
                <a:latin typeface="Segoe UI Semibold" panose="020B0702040204020203" pitchFamily="34" charset="0"/>
                <a:cs typeface="Segoe UI Semibold" panose="020B0702040204020203" pitchFamily="34" charset="0"/>
              </a:rPr>
              <a:t>1x </a:t>
            </a:r>
            <a:r>
              <a:rPr lang="es-ES" sz="1200" b="0" dirty="0">
                <a:latin typeface="Segoe UI Semibold" panose="020B0702040204020203" pitchFamily="34" charset="0"/>
                <a:cs typeface="Segoe UI Semibold" panose="020B0702040204020203" pitchFamily="34" charset="0"/>
              </a:rPr>
              <a:t>Tinder Pandora</a:t>
            </a:r>
          </a:p>
          <a:p>
            <a:pPr algn="ctr"/>
            <a:r>
              <a:rPr lang="es-ES" sz="1200" b="0" dirty="0">
                <a:latin typeface="Segoe UI Semibold" panose="020B0702040204020203" pitchFamily="34" charset="0"/>
                <a:cs typeface="Segoe UI Semibold" panose="020B0702040204020203" pitchFamily="34" charset="0"/>
              </a:rPr>
              <a:t>Box 9D</a:t>
            </a:r>
            <a:endParaRPr lang="es-ES" sz="1200" b="0" dirty="0">
              <a:solidFill>
                <a:srgbClr val="0384DA"/>
              </a:solidFill>
              <a:latin typeface="Segoe UI Semibold" panose="020B0702040204020203" pitchFamily="34" charset="0"/>
              <a:cs typeface="Segoe UI Semibold" panose="020B0702040204020203" pitchFamily="34" charset="0"/>
            </a:endParaRPr>
          </a:p>
        </p:txBody>
      </p:sp>
      <p:pic>
        <p:nvPicPr>
          <p:cNvPr id="8" name="Gráfico 7">
            <a:extLst>
              <a:ext uri="{FF2B5EF4-FFF2-40B4-BE49-F238E27FC236}">
                <a16:creationId xmlns:a16="http://schemas.microsoft.com/office/drawing/2014/main" id="{0B7AEE3D-B8D9-45CE-84FD-140A53D31539}"/>
              </a:ext>
            </a:extLst>
          </p:cNvPr>
          <p:cNvPicPr>
            <a:picLocks noChangeAspect="1"/>
          </p:cNvPicPr>
          <p:nvPr userDrawn="1"/>
        </p:nvPicPr>
        <p:blipFill rotWithShape="1">
          <a:blip r:embed="rId23">
            <a:extLst>
              <a:ext uri="{96DAC541-7B7A-43D3-8B79-37D633B846F1}">
                <asvg:svgBlip xmlns:asvg="http://schemas.microsoft.com/office/drawing/2016/SVG/main" r:embed="rId24"/>
              </a:ext>
            </a:extLst>
          </a:blip>
          <a:srcRect l="6960" t="28571" r="9131" b="36559"/>
          <a:stretch/>
        </p:blipFill>
        <p:spPr>
          <a:xfrm>
            <a:off x="892651" y="3137944"/>
            <a:ext cx="900000" cy="374000"/>
          </a:xfrm>
          <a:prstGeom prst="rect">
            <a:avLst/>
          </a:prstGeom>
        </p:spPr>
      </p:pic>
      <p:sp>
        <p:nvSpPr>
          <p:cNvPr id="82" name="Rectángulo 81">
            <a:extLst>
              <a:ext uri="{FF2B5EF4-FFF2-40B4-BE49-F238E27FC236}">
                <a16:creationId xmlns:a16="http://schemas.microsoft.com/office/drawing/2014/main" id="{F01369AD-EB38-4008-9726-56FBB5E2FB14}"/>
              </a:ext>
            </a:extLst>
          </p:cNvPr>
          <p:cNvSpPr/>
          <p:nvPr userDrawn="1"/>
        </p:nvSpPr>
        <p:spPr>
          <a:xfrm>
            <a:off x="681039" y="5235316"/>
            <a:ext cx="1276310" cy="276999"/>
          </a:xfrm>
          <a:prstGeom prst="rect">
            <a:avLst/>
          </a:prstGeom>
        </p:spPr>
        <p:txBody>
          <a:bodyPr wrap="none">
            <a:spAutoFit/>
          </a:bodyPr>
          <a:lstStyle/>
          <a:p>
            <a:pPr algn="ctr"/>
            <a:r>
              <a:rPr lang="es-ES" sz="1200" b="0" dirty="0">
                <a:solidFill>
                  <a:srgbClr val="0384DA"/>
                </a:solidFill>
                <a:latin typeface="Segoe UI Semibold" panose="020B0702040204020203" pitchFamily="34" charset="0"/>
                <a:cs typeface="Segoe UI Semibold" panose="020B0702040204020203" pitchFamily="34" charset="0"/>
              </a:rPr>
              <a:t>1x </a:t>
            </a:r>
            <a:r>
              <a:rPr lang="es-ES" sz="1200" b="0" dirty="0">
                <a:latin typeface="Segoe UI Semibold" panose="020B0702040204020203" pitchFamily="34" charset="0"/>
                <a:cs typeface="Segoe UI Semibold" panose="020B0702040204020203" pitchFamily="34" charset="0"/>
              </a:rPr>
              <a:t>Kit Domótica</a:t>
            </a:r>
            <a:endParaRPr lang="es-ES" sz="1200" b="0" dirty="0">
              <a:solidFill>
                <a:srgbClr val="0384DA"/>
              </a:solidFill>
              <a:latin typeface="Segoe UI Semibold" panose="020B0702040204020203" pitchFamily="34" charset="0"/>
              <a:cs typeface="Segoe UI Semibold" panose="020B0702040204020203" pitchFamily="34" charset="0"/>
            </a:endParaRPr>
          </a:p>
        </p:txBody>
      </p:sp>
      <p:grpSp>
        <p:nvGrpSpPr>
          <p:cNvPr id="36" name="Grupo 35">
            <a:extLst>
              <a:ext uri="{FF2B5EF4-FFF2-40B4-BE49-F238E27FC236}">
                <a16:creationId xmlns:a16="http://schemas.microsoft.com/office/drawing/2014/main" id="{6E5E8572-B743-4D50-8003-2DFE2050368B}"/>
              </a:ext>
            </a:extLst>
          </p:cNvPr>
          <p:cNvGrpSpPr/>
          <p:nvPr userDrawn="1"/>
        </p:nvGrpSpPr>
        <p:grpSpPr>
          <a:xfrm>
            <a:off x="552022" y="3965052"/>
            <a:ext cx="1507183" cy="1224000"/>
            <a:chOff x="2954924" y="3666493"/>
            <a:chExt cx="1507183" cy="1251451"/>
          </a:xfrm>
        </p:grpSpPr>
        <p:pic>
          <p:nvPicPr>
            <p:cNvPr id="18" name="Imagen 17" descr="Imagen que contiene interior, monitor, frente, sillón&#10;&#10;Descripción generada automáticamente">
              <a:extLst>
                <a:ext uri="{FF2B5EF4-FFF2-40B4-BE49-F238E27FC236}">
                  <a16:creationId xmlns:a16="http://schemas.microsoft.com/office/drawing/2014/main" id="{4AC8CC6A-AF0B-4E9E-A6CC-CDE6BC05C1F7}"/>
                </a:ext>
              </a:extLst>
            </p:cNvPr>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3283423" y="4435674"/>
              <a:ext cx="915771" cy="482270"/>
            </a:xfrm>
            <a:prstGeom prst="rect">
              <a:avLst/>
            </a:prstGeom>
          </p:spPr>
        </p:pic>
        <p:pic>
          <p:nvPicPr>
            <p:cNvPr id="20" name="Imagen 19" descr="Imagen que contiene conector, tostadora, foto, juego&#10;&#10;Descripción generada automáticamente">
              <a:extLst>
                <a:ext uri="{FF2B5EF4-FFF2-40B4-BE49-F238E27FC236}">
                  <a16:creationId xmlns:a16="http://schemas.microsoft.com/office/drawing/2014/main" id="{2A970003-0B7C-4358-BA3F-6964834A65F8}"/>
                </a:ext>
              </a:extLst>
            </p:cNvPr>
            <p:cNvPicPr>
              <a:picLocks noChangeAspect="1"/>
            </p:cNvPicPr>
            <p:nvPr userDrawn="1"/>
          </p:nvPicPr>
          <p:blipFill>
            <a:blip r:embed="rId26" cstate="print">
              <a:extLst>
                <a:ext uri="{28A0092B-C50C-407E-A947-70E740481C1C}">
                  <a14:useLocalDpi xmlns:a14="http://schemas.microsoft.com/office/drawing/2010/main" val="0"/>
                </a:ext>
              </a:extLst>
            </a:blip>
            <a:stretch>
              <a:fillRect/>
            </a:stretch>
          </p:blipFill>
          <p:spPr>
            <a:xfrm>
              <a:off x="2954924" y="3666493"/>
              <a:ext cx="672976" cy="696663"/>
            </a:xfrm>
            <a:prstGeom prst="rect">
              <a:avLst/>
            </a:prstGeom>
          </p:spPr>
        </p:pic>
        <p:pic>
          <p:nvPicPr>
            <p:cNvPr id="23" name="Imagen 22" descr="Gráfico, Gráfico de embudo&#10;&#10;Descripción generada automáticamente">
              <a:extLst>
                <a:ext uri="{FF2B5EF4-FFF2-40B4-BE49-F238E27FC236}">
                  <a16:creationId xmlns:a16="http://schemas.microsoft.com/office/drawing/2014/main" id="{CED9CAFA-B20A-4C42-B7D3-40D2C408F26E}"/>
                </a:ext>
              </a:extLst>
            </p:cNvPr>
            <p:cNvPicPr>
              <a:picLocks noChangeAspect="1"/>
            </p:cNvPicPr>
            <p:nvPr userDrawn="1"/>
          </p:nvPicPr>
          <p:blipFill>
            <a:blip r:embed="rId27" cstate="print">
              <a:extLst>
                <a:ext uri="{28A0092B-C50C-407E-A947-70E740481C1C}">
                  <a14:useLocalDpi xmlns:a14="http://schemas.microsoft.com/office/drawing/2010/main" val="0"/>
                </a:ext>
              </a:extLst>
            </a:blip>
            <a:stretch>
              <a:fillRect/>
            </a:stretch>
          </p:blipFill>
          <p:spPr>
            <a:xfrm>
              <a:off x="3790524" y="3666493"/>
              <a:ext cx="671583" cy="696663"/>
            </a:xfrm>
            <a:prstGeom prst="rect">
              <a:avLst/>
            </a:prstGeom>
          </p:spPr>
        </p:pic>
      </p:grpSp>
      <p:pic>
        <p:nvPicPr>
          <p:cNvPr id="25" name="Imagen 24">
            <a:extLst>
              <a:ext uri="{FF2B5EF4-FFF2-40B4-BE49-F238E27FC236}">
                <a16:creationId xmlns:a16="http://schemas.microsoft.com/office/drawing/2014/main" id="{E4D84000-9BA6-4063-813E-17F3CC9DBCA8}"/>
              </a:ext>
            </a:extLst>
          </p:cNvPr>
          <p:cNvPicPr>
            <a:picLocks noChangeAspect="1"/>
          </p:cNvPicPr>
          <p:nvPr userDrawn="1"/>
        </p:nvPicPr>
        <p:blipFill rotWithShape="1">
          <a:blip r:embed="rId28">
            <a:extLst>
              <a:ext uri="{28A0092B-C50C-407E-A947-70E740481C1C}">
                <a14:useLocalDpi xmlns:a14="http://schemas.microsoft.com/office/drawing/2010/main" val="0"/>
              </a:ext>
            </a:extLst>
          </a:blip>
          <a:srcRect l="24823" t="12330" r="25358" b="12860"/>
          <a:stretch/>
        </p:blipFill>
        <p:spPr>
          <a:xfrm>
            <a:off x="5026868" y="4032343"/>
            <a:ext cx="2121911" cy="1080000"/>
          </a:xfrm>
          <a:prstGeom prst="rect">
            <a:avLst/>
          </a:prstGeom>
        </p:spPr>
      </p:pic>
      <p:sp>
        <p:nvSpPr>
          <p:cNvPr id="83" name="Rectángulo 82">
            <a:extLst>
              <a:ext uri="{FF2B5EF4-FFF2-40B4-BE49-F238E27FC236}">
                <a16:creationId xmlns:a16="http://schemas.microsoft.com/office/drawing/2014/main" id="{AF78E9C6-BDB7-4CD8-96BB-9BEAD20ABF15}"/>
              </a:ext>
            </a:extLst>
          </p:cNvPr>
          <p:cNvSpPr/>
          <p:nvPr userDrawn="1"/>
        </p:nvSpPr>
        <p:spPr>
          <a:xfrm>
            <a:off x="5334830" y="5230022"/>
            <a:ext cx="1522340" cy="461665"/>
          </a:xfrm>
          <a:prstGeom prst="rect">
            <a:avLst/>
          </a:prstGeom>
        </p:spPr>
        <p:txBody>
          <a:bodyPr wrap="none">
            <a:spAutoFit/>
          </a:bodyPr>
          <a:lstStyle/>
          <a:p>
            <a:pPr algn="ctr"/>
            <a:r>
              <a:rPr lang="es-ES" sz="1200" b="0" dirty="0">
                <a:solidFill>
                  <a:srgbClr val="0384DA"/>
                </a:solidFill>
                <a:latin typeface="Segoe UI Semibold" panose="020B0702040204020203" pitchFamily="34" charset="0"/>
                <a:cs typeface="Segoe UI Semibold" panose="020B0702040204020203" pitchFamily="34" charset="0"/>
              </a:rPr>
              <a:t>1x </a:t>
            </a:r>
            <a:r>
              <a:rPr lang="es-ES" sz="1200" b="0" dirty="0">
                <a:latin typeface="Segoe UI Semibold" panose="020B0702040204020203" pitchFamily="34" charset="0"/>
                <a:cs typeface="Segoe UI Semibold" panose="020B0702040204020203" pitchFamily="34" charset="0"/>
              </a:rPr>
              <a:t>Nintendo Switch</a:t>
            </a:r>
          </a:p>
          <a:p>
            <a:pPr algn="ctr"/>
            <a:r>
              <a:rPr lang="es-ES" sz="1200" b="0" dirty="0">
                <a:latin typeface="Segoe UI Semibold" panose="020B0702040204020203" pitchFamily="34" charset="0"/>
                <a:cs typeface="Segoe UI Semibold" panose="020B0702040204020203" pitchFamily="34" charset="0"/>
              </a:rPr>
              <a:t>Lite Gris</a:t>
            </a:r>
            <a:endParaRPr lang="es-ES" sz="1200" b="0" dirty="0">
              <a:solidFill>
                <a:srgbClr val="0384DA"/>
              </a:solidFill>
              <a:latin typeface="Segoe UI Semibold" panose="020B0702040204020203" pitchFamily="34" charset="0"/>
              <a:cs typeface="Segoe UI Semibold" panose="020B0702040204020203" pitchFamily="34" charset="0"/>
            </a:endParaRPr>
          </a:p>
        </p:txBody>
      </p:sp>
      <p:pic>
        <p:nvPicPr>
          <p:cNvPr id="27" name="Imagen 26" descr="Imagen que contiene interior, tabla, hecho de madera, pequeño&#10;&#10;Descripción generada automáticamente">
            <a:extLst>
              <a:ext uri="{FF2B5EF4-FFF2-40B4-BE49-F238E27FC236}">
                <a16:creationId xmlns:a16="http://schemas.microsoft.com/office/drawing/2014/main" id="{FCD912B6-6106-4210-BB1E-41A0B1F93D06}"/>
              </a:ext>
            </a:extLst>
          </p:cNvPr>
          <p:cNvPicPr>
            <a:picLocks noChangeAspect="1"/>
          </p:cNvPicPr>
          <p:nvPr userDrawn="1"/>
        </p:nvPicPr>
        <p:blipFill rotWithShape="1">
          <a:blip r:embed="rId29" cstate="print">
            <a:extLst>
              <a:ext uri="{28A0092B-C50C-407E-A947-70E740481C1C}">
                <a14:useLocalDpi xmlns:a14="http://schemas.microsoft.com/office/drawing/2010/main" val="0"/>
              </a:ext>
            </a:extLst>
          </a:blip>
          <a:srcRect l="20270" t="12457" r="28005"/>
          <a:stretch/>
        </p:blipFill>
        <p:spPr>
          <a:xfrm rot="5400000">
            <a:off x="9924292" y="3682617"/>
            <a:ext cx="1020979" cy="1728000"/>
          </a:xfrm>
          <a:prstGeom prst="rect">
            <a:avLst/>
          </a:prstGeom>
        </p:spPr>
      </p:pic>
      <p:sp>
        <p:nvSpPr>
          <p:cNvPr id="84" name="Rectángulo 83">
            <a:extLst>
              <a:ext uri="{FF2B5EF4-FFF2-40B4-BE49-F238E27FC236}">
                <a16:creationId xmlns:a16="http://schemas.microsoft.com/office/drawing/2014/main" id="{9C6BB1FB-679E-469A-964B-1B69C16D687A}"/>
              </a:ext>
            </a:extLst>
          </p:cNvPr>
          <p:cNvSpPr/>
          <p:nvPr userDrawn="1"/>
        </p:nvSpPr>
        <p:spPr>
          <a:xfrm>
            <a:off x="9768876" y="5237334"/>
            <a:ext cx="1390765"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sz="1200" b="0" dirty="0">
                <a:solidFill>
                  <a:srgbClr val="0384DA"/>
                </a:solidFill>
                <a:latin typeface="Segoe UI Semibold" panose="020B0702040204020203" pitchFamily="34" charset="0"/>
                <a:cs typeface="Segoe UI Semibold" panose="020B0702040204020203" pitchFamily="34" charset="0"/>
              </a:rPr>
              <a:t>5x </a:t>
            </a:r>
            <a:r>
              <a:rPr lang="es-ES" sz="1200" b="0" dirty="0">
                <a:latin typeface="Segoe UI Semibold" panose="020B0702040204020203" pitchFamily="34" charset="0"/>
                <a:cs typeface="Segoe UI Semibold" panose="020B0702040204020203" pitchFamily="34" charset="0"/>
              </a:rPr>
              <a:t>Taza Tokiota +</a:t>
            </a:r>
          </a:p>
          <a:p>
            <a:pPr algn="ctr"/>
            <a:r>
              <a:rPr lang="es-ES" sz="1200" b="0" dirty="0">
                <a:latin typeface="Segoe UI Semibold" panose="020B0702040204020203" pitchFamily="34" charset="0"/>
                <a:cs typeface="Segoe UI Semibold" panose="020B0702040204020203" pitchFamily="34" charset="0"/>
              </a:rPr>
              <a:t>Sumo antiestrés</a:t>
            </a:r>
            <a:endParaRPr lang="es-ES" sz="1200" b="0" dirty="0">
              <a:solidFill>
                <a:srgbClr val="0384DA"/>
              </a:solidFill>
              <a:latin typeface="Segoe UI Semibold" panose="020B0702040204020203" pitchFamily="34" charset="0"/>
              <a:cs typeface="Segoe UI Semibold" panose="020B0702040204020203" pitchFamily="34" charset="0"/>
            </a:endParaRPr>
          </a:p>
        </p:txBody>
      </p:sp>
      <p:pic>
        <p:nvPicPr>
          <p:cNvPr id="31" name="Imagen 30" descr="Imagen que contiene electrónica, computadora&#10;&#10;Descripción generada automáticamente">
            <a:extLst>
              <a:ext uri="{FF2B5EF4-FFF2-40B4-BE49-F238E27FC236}">
                <a16:creationId xmlns:a16="http://schemas.microsoft.com/office/drawing/2014/main" id="{1A4094C3-917B-4C10-8F45-CD48C8092B97}"/>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4669581" y="1489384"/>
            <a:ext cx="1615155" cy="1080000"/>
          </a:xfrm>
          <a:prstGeom prst="rect">
            <a:avLst/>
          </a:prstGeom>
        </p:spPr>
      </p:pic>
      <p:sp>
        <p:nvSpPr>
          <p:cNvPr id="88" name="Rectángulo 87">
            <a:extLst>
              <a:ext uri="{FF2B5EF4-FFF2-40B4-BE49-F238E27FC236}">
                <a16:creationId xmlns:a16="http://schemas.microsoft.com/office/drawing/2014/main" id="{FDCD5ED2-3DA9-423C-9F32-E0AAF4FFC422}"/>
              </a:ext>
            </a:extLst>
          </p:cNvPr>
          <p:cNvSpPr/>
          <p:nvPr userDrawn="1"/>
        </p:nvSpPr>
        <p:spPr>
          <a:xfrm>
            <a:off x="4548444" y="2632240"/>
            <a:ext cx="1885452" cy="461665"/>
          </a:xfrm>
          <a:prstGeom prst="rect">
            <a:avLst/>
          </a:prstGeom>
        </p:spPr>
        <p:txBody>
          <a:bodyPr wrap="none">
            <a:spAutoFit/>
          </a:bodyPr>
          <a:lstStyle/>
          <a:p>
            <a:pPr algn="ctr"/>
            <a:r>
              <a:rPr lang="es-ES" sz="1200" b="0" dirty="0">
                <a:solidFill>
                  <a:srgbClr val="0384DA"/>
                </a:solidFill>
                <a:latin typeface="Segoe UI Semibold" panose="020B0702040204020203" pitchFamily="34" charset="0"/>
                <a:cs typeface="Segoe UI Semibold" panose="020B0702040204020203" pitchFamily="34" charset="0"/>
              </a:rPr>
              <a:t>3x </a:t>
            </a:r>
            <a:r>
              <a:rPr lang="es-ES" sz="1200" b="0" dirty="0">
                <a:latin typeface="Segoe UI Semibold" panose="020B0702040204020203" pitchFamily="34" charset="0"/>
                <a:cs typeface="Segoe UI Semibold" panose="020B0702040204020203" pitchFamily="34" charset="0"/>
              </a:rPr>
              <a:t>Amazon Echo Show 8</a:t>
            </a:r>
            <a:br>
              <a:rPr lang="es-ES" sz="1200" b="0" dirty="0">
                <a:latin typeface="Segoe UI Semibold" panose="020B0702040204020203" pitchFamily="34" charset="0"/>
                <a:cs typeface="Segoe UI Semibold" panose="020B0702040204020203" pitchFamily="34" charset="0"/>
              </a:rPr>
            </a:br>
            <a:r>
              <a:rPr lang="es-ES" sz="1200" b="0" dirty="0">
                <a:latin typeface="Segoe UI Semibold" panose="020B0702040204020203" pitchFamily="34" charset="0"/>
                <a:cs typeface="Segoe UI Semibold" panose="020B0702040204020203" pitchFamily="34" charset="0"/>
              </a:rPr>
              <a:t>(3ª generación)</a:t>
            </a:r>
            <a:endParaRPr lang="es-ES" sz="1200" b="0" dirty="0">
              <a:solidFill>
                <a:srgbClr val="0384DA"/>
              </a:solidFill>
              <a:latin typeface="Segoe UI Semibold" panose="020B0702040204020203" pitchFamily="34" charset="0"/>
              <a:cs typeface="Segoe UI Semibold" panose="020B0702040204020203" pitchFamily="34" charset="0"/>
            </a:endParaRPr>
          </a:p>
        </p:txBody>
      </p:sp>
      <p:pic>
        <p:nvPicPr>
          <p:cNvPr id="1026" name="Picture 2" descr="data:image/png;base64,iVBORw0KGgoAAAANSUhEUgAAAOEAAADhCAMAAAAJbSJIAAAA6lBMVEX///8AZLUAIFAADEiIj6EAG0kAUpoAZ7oAY7UAAEAAAEIAYbQAHUwAAEQAFksAHk8AXrMAW7IAADoAAD0AV7AAE0oAG00AEUkAFUsuPmPT194AI1QAVbAACUfCx9AeNWAAPXoAWqajqbfx8/Xm6OxrcogATJAAL2U5SGsAADYANm8AXqwARoe6v8mqr7zu8PNxepCJkaOXnq5DUXHW4/Cjvt7B1elLhcNia4ROWnh6gpfc3+QTLFlLWXeIq9VxnM2bt9rH2Ou1y+UATKwqdLxWjMcAADIAAB4AACgpOV85e7+AptNklcoObLlV1xRYAAAOsUlEQVR4nO2da0Oizt/GFTMFHVBRUEkt0bSDh9RaT2vl1v63tt7/27nnxMm0rAaG/d1cD1pFwPn4PQ66TCwWKVKkSJEihUnV/tVwOpsOr/pV3kPxQa3mDIggoZfkkp4AYm3WbPEeEktVDwwVyIJLigzU5cF/w5Rmr62JCU14Ky0hKsMe7/F9U63mTxXoyhY8akodqLP+P+uv1asnyeubWyFlIFVG/56/mvXhDt/cBqnVVGNe5z3mT6jVnwHpHd/c7q8SmPYHvIe+jxajrvqxb26FLANxPFrwBnhf9bks1r6ERyXXRCO0RcTsTxOf9c2tpkyIcrtn8sbZFPTNAih/H49ClkBhHKampz5vfM83t0kGYuUqDP466E2BtG9Z+KRg06MP61z9tdUcA1D2hY4KFpHajFcRqR48fbEsfBISNundwIuI2RuW/PLNbUJFJMCmB071pPfaaX8E/TUxDaKIVK8aYhC+uRUSNT3+FpH60Ni7nfYJEgbl04Ff/toXxMB9c5tgETH6PvAtuhJX63mkSV3mybVf4BR8OyQXGJtxpIbBPz1SmywB+wXePFvE0opVkTfNVonsGnMjPDnGLa3BCnAEeLPsEGAUimYtdFmGStHYEDbDakJBkNgkm+4XozDxtf41IUl79xbyTxaApriXk6pQNfyojB5qArjqzb4wO5bmi8Ggsu+1ZIkFYV3aCxDtiv25PEUPKwn0T+nTgCR5NDQZgH0+WCYFY78wLKBdBxIclYQ7/0ppDGeSe43SLZw7RgfL8qw5GO9hSMAiEK9qexLC2elYhpM4/Kii6d25hgAVWU/IaOyaopTRoLWSbl13lHUd7yNoegJ7tD6DTvMbKCpsrLt7+DiTenGQ2JMQOkwfCPowZlYRobI0lnD0JXE2n88SyrLRkEvtrqaIjeG8nUDWLUmz4XBcUgRNrAznU1ATFGMICStdRYan+Lk0PnzbxFWQhL1WzJSQk9ahASoybDgWkgCm+MLDQQEOGY6+Lwlk+jqSFJ2+lJAbJJoOJJFM4Add8tbtD+M4cRAo4SgWm5UBJGlRwqqo47QzgIR17Lz9sxZ+DsNbWsK/9TqMgpJJtx38JtcNB2Py1sOQEVYhU68wj8XOHEIAB988KyxnIjLdfDY7QPnnrAKfNCB8738FdYliqSqeISr9DG38o8p/oFUbZx+n4oAJf0M3hUOr/7EJCzBxLAoozaAMO1JlFY68nRDEHsRFrlgfimXkmrOSgPx4CtqkPKEqsE8uDZjwDLoptMHQsWEBhl4PVxtE+FMWxAVOuMhs/TOc6c1uwUQFUACQehhyQvUJJ1RNdQjb6A+0oWIRIkOVBamHqpA0Rtc/W8jkXVlQ6xs23KdbDJhQRFUMDtAhVFE2mRYk8CQSQmS8+m9RhmTdpSQWUGr5A3F7v1U02dMSlFBCn8Qel4aCJsTv1y45hCJu/qt186pACDUDPm+h75N6MEb7V330MaC8s0CZaARKlBC5bKw6/RAxWMKFqKDxi4I6sOqhSIYKXRLlkRkccGlMLszXdXmGHwyeNNzCxlCxVEpDQqjhihiqaqHPh/AT16dzGGXl9nC+VAy8RZC6o15zKMvT4byBGjRZGjZ7ozGcsGjtUXM0FWG06WDe7109wT5Hq5CjhFJj1B81PmxrAyQUdB0NrEz/oovjZIug1QDQcQtKx6sDQL4xLtdAjXSoCtxGvi7Q6FHosD2uLQRJyEcRYUQYEfJXRBgRRoT8FRFGhBEhf0WE/hAqWaSkLfiETIMMW86Ont2sHUNHqDhEWcHodM6Pjy8vT08PDw9PTi6Q4kQpR/F4Gm7AL16cnBwenp6eXl4en593OobgAPOdH1oGUAwDIkEihOOGSMVtpdPxbXJv9hx4cXKIgTuGoXi8IAhCy1oYC1Jd2IPbCvF1WSe9QBY+Pu4YlmX9I8w6XBdxB2q7eZgp7aKFsNiwWRwOzAmzx4cn5L38x9ot267HWeaEycMUPzCv4DBSh0kfCHmDeRQRRoQRIX9FhBFhRMhfEWFEGBHyV0QYEUaE/BURRoQRIX9FhBFhRMhfEWFEGBHyV0QYEUaE/BURRoSsCT0/qEnv+HnNp8SLkA4+k0fK0W3wYSbj2ieXycEXM+7Diu4DQkiYgyPOF4vFo3z64RUiZh6vr9frmxc64oFpxmIvNlF+EDPhlmcHMf0wuVmvr+9WziZ0OnjS3cYOlDC9Wl2v7+8nA/S/0m5z6Ncg+EAzhwaYv0aP74+svTOP5LTXefsEmR/0rWzq/M1kcn+/vn7eiRgkYTrj3vsvMlzuFj9eIdo0fvjgmHBNdhzYzDZ07I5Sp1/phpedjhsoYc59q787PKaje/TYhF5GTHhdfPt5/LChcy9004TuRg6CesxsvhsPQhRYlszBChOmH/DTVT5OTOgMFJt3Mom53RRvwyd5JV5ZtD6z53AQFvGNEH48v+aPjorUrfIrfGwuf0dJ7Z0R3Bp5qukQ/kXUCBH7OP0U0IEPoYhDMujYa8bzs7citsmqiP4OnJxIIuwRx6ntgjn0MUyQY9/k7RPe4JOGgzCPg27DoUh+NDGKK18Qm+Yw59oyIg67CX4FBSJ28Xt80lxICHF2fMylM5mcM6Qi3oosOXGyJjHtTZ6Y3doZn2DyjDah9IOBb1sWcBgIceZ7yTw8P778/WEhpnPWCVzWJZZ9yeVW5F834S+UXmD6IQfiZ7Gjt+/Gj5BqZXskLYqxtcsQxNz5NMm1N9RN8yjm7n+hv7Be4OPWR/h+JyGxITEI1Z2dIa1OxZ1n8hismE6T/EvdtIiTzBH+RF7T2IOfcdmchIXw1rW3U+WOrDLplHuy520mkyYZ55YYnFSQPO71/uaReSdHr6EiJC2JCVvJ9frW8lJSEXFGsQORJBhH94QAG/SapJ/7XzjPYE7rde6EpK1c/8LTAQuQFL4Bhrf8lHY6LpF6h5uiuzzxdpxi8hmcWe/zu94zYMIfW0ZDisXfXzjeaHAS13QL9zCksV3lCBX6TNaUcB0SQmIab8zQgp/PkWkD8VMSmTdQ9xPcmpKDSDMOkzB+HW1/yBC/uA4JYZw45BGs92gqTEyIbQdNhPMkISHUg19kuozTagx1emQ6CQPYKjuwRSCxfRcSQlKiTVTv4VQYexZJM2bRjj00VlIMLbsQdFw+Sa+aseeJEBY3467iytmGR579j+xJPh4gNcxDhs4jrWkhYZjYHwLcTtsgNK0kWedvaAg9qzPAMk7SDLmKQSf5kzwphqbViNF5PJwfkayCQrWIJxTIyiQp7Z7iB0zoLXOvKODQtSZqgdztzfX13d1D7uVutbpzBp2/u4aCzpl+nkxaeCpI7IoeEcvvnuJzIBygen99t7p9QebJ5OBs2GLJ4SuF0FY5JOcwvB0xpNF1Omzv+I/HF9wz5FYTOCX+ERbCeAZO7vHVvzxB+PI1XzwBI/iIejdg6K55s1dEGBFGhPwVEUaEbl2FmpDFnZJHtTASnhLC2ogBYZPckz15yvquCd9RihIyuZ93n9yTPXsZKsJLcscBJvdk71HC41AR0nsqSCwWt1qQRWaUTqgIO+RmJyKLZZ8GdG0EI0yEcTImRWKy1FyCfFzJi4/fNzBdkETDaBmWsRy+ckHLYXnKhNC+fUt43NRKNEzKobNISYgCMUXvpcUkldKVR8IViCfESQXAaE3Lrhyymm85KZulgmJ2ZyqEpyJSJ2W1ZldsoZITJk94k1HRTCoUmC0U3NBClU2thkYeswK0l5ZLsvjt6/dl5xl2CyAOKGE4jJg6J3kGrbvETFO6SEGWNx2SZcLEnCFhVQ2PEa0oVFSmC5LT3jQEVd+6Fx1aOoul6nQl0iz/mmgt5CW1mBI6Rjzki5g6tqKQrQmdSBQEroB2mmHWkjqa6tRPzzkaMW37KGAzb3LLupjB9bKiVQoZLpTrUtNGPOEGeGr5qMpusWOXutbqSwavG5naQVhjWewdtay1q3mF4oWV7LSlL4DQTy3EJI/WBmYZGoSKPz6KNNMtRA7T/VTHug20yHTdeK8Uazm74BNq6twKQn3mH2BsIVl3Dg+6t3EA8eJ0/qlntzbBItrNmqAw+ariHY1EHoguQJXNJdJ3NASBI6YdFxVUH7OMpZm9xnNg6aZjA4osvrf/UGPdRgykaKTtMiGILH56sYcqDqL/pT91YdiAkj/N2vuIHb8BD52lLcTAAGETbq95kTUufDRjOnVph2BgLkoR7XSjZP1MqU4SVdRAkoyjqV00/Ms3qRMnBAMpE17NRQex44enpp35LrJgL2hAtI64nQKyvniq46GCBnybL72nuuosnM28bHg8NLFkfG10Xy2WzprLWeOEJaPTiEIBP6dL78scO/mGpRmhAd0hGGiV2NRVwVlqKgnNyOYSlduAMvB9MvG+6omy24zx79sxdWi4PbTL9Bumr2gwlhwzZoXvJtXUhSuFChpfD7U0cuVUXBu/4aqwBrqWHdM1zh5qqbqsOaPKfsNVvQ6qqFPm3758WXO3GbPZyy8xeh1USJQ4tDG7VV0C1/p9SePz4ZiCGdTloFqhHR4DEs1F2WWAZOdzDUAqfunmU8AyJBHo1qLrSqqC8hnGVPxUcDuoHI4U+lZNoLsYs8nz/Rg3+RRxzKkN/VhmW3W7KmT8eFqVSp26Eyis8VqoMsymFmN3VoWMH/gqtJ+XrxTM9cLvqO7JqojxcOcapTC/KB4+WZxyb9L2UBPU3KNWksbpVsbUxbF33VRNHXOZ6H5BB5LuHjnMI5ebAZlKnZwnvXxSJYQVYpda7ULJs4IvTqxOwwrDr7PJZ4Q6wbxVqy3qG4zGaRqvQwvNd5z1hB+q8Ox+KxqYWm11YzXoZBYZ8o35BA1ogV8qZKPWHEje1aahIc83zAf9s/EP2s+SOdKB5gXymg/Wh6d/LP7eqN/wtORe6ersH8qfO1X/KW5dnl0BYOjzd/KBaTEHm84qyJIyCtsM8FvqV9zVQ0mIP//18HurKsys+MqjIkvg4L/inhvqTSVQBuLsv2c+R4PmrBna6W2kSJEiRfr/q/8DvUHb/QBCsoAAAAAASUVORK5CYII=">
            <a:extLst>
              <a:ext uri="{FF2B5EF4-FFF2-40B4-BE49-F238E27FC236}">
                <a16:creationId xmlns:a16="http://schemas.microsoft.com/office/drawing/2014/main" id="{6CD21F8E-0A01-42A1-8D9B-8EF088F5899A}"/>
              </a:ext>
            </a:extLst>
          </p:cNvPr>
          <p:cNvPicPr>
            <a:picLocks noChangeAspect="1" noChangeArrowheads="1"/>
          </p:cNvPicPr>
          <p:nvPr userDrawn="1"/>
        </p:nvPicPr>
        <p:blipFill>
          <a:blip r:embed="rId31">
            <a:extLst>
              <a:ext uri="{28A0092B-C50C-407E-A947-70E740481C1C}">
                <a14:useLocalDpi xmlns:a14="http://schemas.microsoft.com/office/drawing/2010/main" val="0"/>
              </a:ext>
            </a:extLst>
          </a:blip>
          <a:srcRect/>
          <a:stretch>
            <a:fillRect/>
          </a:stretch>
        </p:blipFill>
        <p:spPr bwMode="auto">
          <a:xfrm>
            <a:off x="2788247" y="1469908"/>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89" name="Rectángulo 88">
            <a:extLst>
              <a:ext uri="{FF2B5EF4-FFF2-40B4-BE49-F238E27FC236}">
                <a16:creationId xmlns:a16="http://schemas.microsoft.com/office/drawing/2014/main" id="{09E52C59-1EAC-4584-A8D9-A4E9550E149F}"/>
              </a:ext>
            </a:extLst>
          </p:cNvPr>
          <p:cNvSpPr/>
          <p:nvPr userDrawn="1"/>
        </p:nvSpPr>
        <p:spPr>
          <a:xfrm>
            <a:off x="2592020" y="2650434"/>
            <a:ext cx="1472454" cy="461665"/>
          </a:xfrm>
          <a:prstGeom prst="rect">
            <a:avLst/>
          </a:prstGeom>
        </p:spPr>
        <p:txBody>
          <a:bodyPr wrap="none">
            <a:spAutoFit/>
          </a:bodyPr>
          <a:lstStyle/>
          <a:p>
            <a:pPr algn="ctr"/>
            <a:r>
              <a:rPr lang="es-ES" sz="1200" b="0" dirty="0">
                <a:solidFill>
                  <a:srgbClr val="0384DA"/>
                </a:solidFill>
                <a:latin typeface="Segoe UI Semibold" panose="020B0702040204020203" pitchFamily="34" charset="0"/>
                <a:cs typeface="Segoe UI Semibold" panose="020B0702040204020203" pitchFamily="34" charset="0"/>
              </a:rPr>
              <a:t>3x </a:t>
            </a:r>
            <a:r>
              <a:rPr lang="es-ES" sz="1200" b="0" dirty="0">
                <a:latin typeface="Segoe UI Semibold" panose="020B0702040204020203" pitchFamily="34" charset="0"/>
                <a:cs typeface="Segoe UI Semibold" panose="020B0702040204020203" pitchFamily="34" charset="0"/>
              </a:rPr>
              <a:t>Microsoft Exam</a:t>
            </a:r>
          </a:p>
          <a:p>
            <a:pPr algn="ctr"/>
            <a:r>
              <a:rPr lang="es-ES" sz="1200" b="0" dirty="0">
                <a:latin typeface="Segoe UI Semibold" panose="020B0702040204020203" pitchFamily="34" charset="0"/>
                <a:cs typeface="Segoe UI Semibold" panose="020B0702040204020203" pitchFamily="34" charset="0"/>
              </a:rPr>
              <a:t>Vouchers</a:t>
            </a:r>
            <a:endParaRPr lang="es-ES" sz="1200" b="0" dirty="0">
              <a:solidFill>
                <a:srgbClr val="0384DA"/>
              </a:solidFill>
              <a:latin typeface="Segoe UI Semibold" panose="020B0702040204020203" pitchFamily="34" charset="0"/>
              <a:cs typeface="Segoe UI Semibold" panose="020B0702040204020203" pitchFamily="34" charset="0"/>
            </a:endParaRPr>
          </a:p>
        </p:txBody>
      </p:sp>
      <p:pic>
        <p:nvPicPr>
          <p:cNvPr id="90" name="Imagen 89" descr="Imagen que contiene electrónica, interior, computadora, monitor&#10;&#10;Descripción generada automáticamente">
            <a:extLst>
              <a:ext uri="{FF2B5EF4-FFF2-40B4-BE49-F238E27FC236}">
                <a16:creationId xmlns:a16="http://schemas.microsoft.com/office/drawing/2014/main" id="{DF606CD2-A569-4695-9564-CFFD0F0C8A9D}"/>
              </a:ext>
            </a:extLst>
          </p:cNvPr>
          <p:cNvPicPr>
            <a:picLocks noChangeAspect="1"/>
          </p:cNvPicPr>
          <p:nvPr userDrawn="1"/>
        </p:nvPicPr>
        <p:blipFill>
          <a:blip r:embed="rId32" cstate="print">
            <a:extLst>
              <a:ext uri="{28A0092B-C50C-407E-A947-70E740481C1C}">
                <a14:useLocalDpi xmlns:a14="http://schemas.microsoft.com/office/drawing/2010/main" val="0"/>
              </a:ext>
            </a:extLst>
          </a:blip>
          <a:stretch>
            <a:fillRect/>
          </a:stretch>
        </p:blipFill>
        <p:spPr>
          <a:xfrm>
            <a:off x="8164156" y="3931673"/>
            <a:ext cx="432241" cy="1231887"/>
          </a:xfrm>
          <a:prstGeom prst="rect">
            <a:avLst/>
          </a:prstGeom>
        </p:spPr>
      </p:pic>
      <p:sp>
        <p:nvSpPr>
          <p:cNvPr id="91" name="Rectángulo 90">
            <a:extLst>
              <a:ext uri="{FF2B5EF4-FFF2-40B4-BE49-F238E27FC236}">
                <a16:creationId xmlns:a16="http://schemas.microsoft.com/office/drawing/2014/main" id="{A4FF98BD-5175-4CE1-9794-462ADDFB1ECD}"/>
              </a:ext>
            </a:extLst>
          </p:cNvPr>
          <p:cNvSpPr/>
          <p:nvPr userDrawn="1"/>
        </p:nvSpPr>
        <p:spPr>
          <a:xfrm>
            <a:off x="7719857" y="5235316"/>
            <a:ext cx="1314784" cy="276999"/>
          </a:xfrm>
          <a:prstGeom prst="rect">
            <a:avLst/>
          </a:prstGeom>
        </p:spPr>
        <p:txBody>
          <a:bodyPr wrap="none">
            <a:spAutoFit/>
          </a:bodyPr>
          <a:lstStyle/>
          <a:p>
            <a:pPr algn="ctr"/>
            <a:r>
              <a:rPr lang="es-ES" sz="1200" b="0" dirty="0">
                <a:solidFill>
                  <a:srgbClr val="0384DA"/>
                </a:solidFill>
                <a:latin typeface="Segoe UI Semibold" panose="020B0702040204020203" pitchFamily="34" charset="0"/>
                <a:cs typeface="Segoe UI Semibold" panose="020B0702040204020203" pitchFamily="34" charset="0"/>
              </a:rPr>
              <a:t>1x </a:t>
            </a:r>
            <a:r>
              <a:rPr lang="es-ES" sz="1200" b="0" dirty="0">
                <a:latin typeface="Segoe UI Semibold" panose="020B0702040204020203" pitchFamily="34" charset="0"/>
                <a:cs typeface="Segoe UI Semibold" panose="020B0702040204020203" pitchFamily="34" charset="0"/>
              </a:rPr>
              <a:t>Ricoh Theta S</a:t>
            </a:r>
            <a:endParaRPr lang="es-ES" sz="1200" b="0" dirty="0">
              <a:solidFill>
                <a:srgbClr val="0384DA"/>
              </a:solidFill>
              <a:latin typeface="Segoe UI Semibold" panose="020B0702040204020203" pitchFamily="34" charset="0"/>
              <a:cs typeface="Segoe UI Semibold" panose="020B0702040204020203" pitchFamily="34" charset="0"/>
            </a:endParaRPr>
          </a:p>
        </p:txBody>
      </p:sp>
      <p:pic>
        <p:nvPicPr>
          <p:cNvPr id="2" name="Imagen 70">
            <a:extLst>
              <a:ext uri="{FF2B5EF4-FFF2-40B4-BE49-F238E27FC236}">
                <a16:creationId xmlns:a16="http://schemas.microsoft.com/office/drawing/2014/main" id="{AE412AFA-76C1-45D4-8DDA-398805ADFF34}"/>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p:blipFill>
        <p:spPr>
          <a:xfrm>
            <a:off x="2943082" y="5796383"/>
            <a:ext cx="1144943" cy="350279"/>
          </a:xfrm>
          <a:prstGeom prst="rect">
            <a:avLst/>
          </a:prstGeom>
        </p:spPr>
      </p:pic>
      <p:sp>
        <p:nvSpPr>
          <p:cNvPr id="3" name="Rectángulo 2">
            <a:extLst>
              <a:ext uri="{FF2B5EF4-FFF2-40B4-BE49-F238E27FC236}">
                <a16:creationId xmlns:a16="http://schemas.microsoft.com/office/drawing/2014/main" id="{1B2A65C1-E274-447F-96C2-27EBEB68A4EC}"/>
              </a:ext>
            </a:extLst>
          </p:cNvPr>
          <p:cNvSpPr/>
          <p:nvPr userDrawn="1"/>
        </p:nvSpPr>
        <p:spPr>
          <a:xfrm>
            <a:off x="2716798" y="5230068"/>
            <a:ext cx="1612942" cy="461665"/>
          </a:xfrm>
          <a:prstGeom prst="rect">
            <a:avLst/>
          </a:prstGeom>
        </p:spPr>
        <p:txBody>
          <a:bodyPr wrap="none">
            <a:spAutoFit/>
          </a:bodyPr>
          <a:lstStyle/>
          <a:p>
            <a:pPr algn="ctr"/>
            <a:r>
              <a:rPr lang="es-ES" sz="1200" b="0" dirty="0">
                <a:solidFill>
                  <a:srgbClr val="0384DA"/>
                </a:solidFill>
                <a:latin typeface="Segoe UI Semibold" panose="020B0702040204020203" pitchFamily="34" charset="0"/>
                <a:cs typeface="Segoe UI Semibold" panose="020B0702040204020203" pitchFamily="34" charset="0"/>
              </a:rPr>
              <a:t>1x </a:t>
            </a:r>
            <a:r>
              <a:rPr lang="es-ES" sz="1200" b="0" dirty="0">
                <a:latin typeface="Segoe UI Semibold" panose="020B0702040204020203" pitchFamily="34" charset="0"/>
                <a:cs typeface="Segoe UI Semibold" panose="020B0702040204020203" pitchFamily="34" charset="0"/>
              </a:rPr>
              <a:t>Amazon Echo </a:t>
            </a:r>
            <a:r>
              <a:rPr lang="es-ES" sz="1200" b="0" dirty="0" err="1">
                <a:latin typeface="Segoe UI Semibold" panose="020B0702040204020203" pitchFamily="34" charset="0"/>
                <a:cs typeface="Segoe UI Semibold" panose="020B0702040204020203" pitchFamily="34" charset="0"/>
              </a:rPr>
              <a:t>Dot</a:t>
            </a:r>
            <a:br>
              <a:rPr lang="es-ES" sz="1200" b="0" dirty="0">
                <a:latin typeface="Segoe UI Semibold" panose="020B0702040204020203" pitchFamily="34" charset="0"/>
                <a:cs typeface="Segoe UI Semibold" panose="020B0702040204020203" pitchFamily="34" charset="0"/>
              </a:rPr>
            </a:br>
            <a:r>
              <a:rPr lang="es-ES" sz="1200" b="0" dirty="0">
                <a:latin typeface="Segoe UI Semibold" panose="020B0702040204020203" pitchFamily="34" charset="0"/>
                <a:cs typeface="Segoe UI Semibold" panose="020B0702040204020203" pitchFamily="34" charset="0"/>
              </a:rPr>
              <a:t>(4ª generación)</a:t>
            </a:r>
            <a:endParaRPr lang="es-ES" sz="1200" b="0" dirty="0">
              <a:solidFill>
                <a:srgbClr val="0384DA"/>
              </a:solidFill>
              <a:latin typeface="Segoe UI Semibold" panose="020B0702040204020203" pitchFamily="34" charset="0"/>
              <a:cs typeface="Segoe UI Semibold" panose="020B0702040204020203" pitchFamily="34" charset="0"/>
            </a:endParaRPr>
          </a:p>
        </p:txBody>
      </p:sp>
      <p:pic>
        <p:nvPicPr>
          <p:cNvPr id="4" name="Picture 2" descr="Amazon Echo Dot (4th Gen) vs. Nest Mini: Which should you buy? | Android  Central">
            <a:extLst>
              <a:ext uri="{FF2B5EF4-FFF2-40B4-BE49-F238E27FC236}">
                <a16:creationId xmlns:a16="http://schemas.microsoft.com/office/drawing/2014/main" id="{8D0D2B5A-F492-4F05-937C-AB38E92D8FFF}"/>
              </a:ext>
            </a:extLst>
          </p:cNvPr>
          <p:cNvPicPr>
            <a:picLocks noChangeAspect="1" noChangeArrowheads="1"/>
          </p:cNvPicPr>
          <p:nvPr userDrawn="1"/>
        </p:nvPicPr>
        <p:blipFill>
          <a:blip r:embed="rId33" cstate="print">
            <a:extLst>
              <a:ext uri="{28A0092B-C50C-407E-A947-70E740481C1C}">
                <a14:useLocalDpi xmlns:a14="http://schemas.microsoft.com/office/drawing/2010/main" val="0"/>
              </a:ext>
            </a:extLst>
          </a:blip>
          <a:srcRect/>
          <a:stretch>
            <a:fillRect/>
          </a:stretch>
        </p:blipFill>
        <p:spPr bwMode="auto">
          <a:xfrm flipH="1">
            <a:off x="2950798" y="4032343"/>
            <a:ext cx="1129512" cy="1127425"/>
          </a:xfrm>
          <a:prstGeom prst="rect">
            <a:avLst/>
          </a:prstGeom>
          <a:noFill/>
          <a:extLst>
            <a:ext uri="{909E8E84-426E-40DD-AFC4-6F175D3DCCD1}">
              <a14:hiddenFill xmlns:a14="http://schemas.microsoft.com/office/drawing/2010/main">
                <a:solidFill>
                  <a:srgbClr val="FFFFFF"/>
                </a:solidFill>
              </a14:hiddenFill>
            </a:ext>
          </a:extLst>
        </p:spPr>
      </p:pic>
      <p:pic>
        <p:nvPicPr>
          <p:cNvPr id="95" name="Gráfico 94">
            <a:extLst>
              <a:ext uri="{FF2B5EF4-FFF2-40B4-BE49-F238E27FC236}">
                <a16:creationId xmlns:a16="http://schemas.microsoft.com/office/drawing/2014/main" id="{38E1AE68-B57D-4535-8FD8-2632AFFD144A}"/>
              </a:ext>
            </a:extLst>
          </p:cNvPr>
          <p:cNvPicPr>
            <a:picLocks noChangeAspect="1"/>
          </p:cNvPicPr>
          <p:nvPr userDrawn="1"/>
        </p:nvPicPr>
        <p:blipFill rotWithShape="1">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rcRect t="20507" b="19059"/>
          <a:stretch/>
        </p:blipFill>
        <p:spPr>
          <a:xfrm>
            <a:off x="9938988" y="3126835"/>
            <a:ext cx="900000" cy="384346"/>
          </a:xfrm>
          <a:prstGeom prst="rect">
            <a:avLst/>
          </a:prstGeom>
        </p:spPr>
      </p:pic>
      <p:pic>
        <p:nvPicPr>
          <p:cNvPr id="97" name="Imagen 96">
            <a:extLst>
              <a:ext uri="{FF2B5EF4-FFF2-40B4-BE49-F238E27FC236}">
                <a16:creationId xmlns:a16="http://schemas.microsoft.com/office/drawing/2014/main" id="{7AAEFE24-3A30-439D-A77C-48A6D4C31443}"/>
              </a:ext>
            </a:extLst>
          </p:cNvPr>
          <p:cNvPicPr>
            <a:picLocks noChangeAspect="1"/>
          </p:cNvPicPr>
          <p:nvPr userDrawn="1"/>
        </p:nvPicPr>
        <p:blipFill>
          <a:blip r:embed="rId36" cstate="print">
            <a:extLst>
              <a:ext uri="{28A0092B-C50C-407E-A947-70E740481C1C}">
                <a14:useLocalDpi xmlns:a14="http://schemas.microsoft.com/office/drawing/2010/main" val="0"/>
              </a:ext>
            </a:extLst>
          </a:blip>
          <a:srcRect/>
          <a:stretch/>
        </p:blipFill>
        <p:spPr>
          <a:xfrm>
            <a:off x="9317928" y="1498408"/>
            <a:ext cx="2152800" cy="940371"/>
          </a:xfrm>
          <a:prstGeom prst="rect">
            <a:avLst/>
          </a:prstGeom>
        </p:spPr>
      </p:pic>
      <p:sp>
        <p:nvSpPr>
          <p:cNvPr id="98" name="Rectángulo 97">
            <a:extLst>
              <a:ext uri="{FF2B5EF4-FFF2-40B4-BE49-F238E27FC236}">
                <a16:creationId xmlns:a16="http://schemas.microsoft.com/office/drawing/2014/main" id="{10CF12C6-5DEF-46BB-A0D6-7052513C8645}"/>
              </a:ext>
            </a:extLst>
          </p:cNvPr>
          <p:cNvSpPr/>
          <p:nvPr userDrawn="1"/>
        </p:nvSpPr>
        <p:spPr>
          <a:xfrm>
            <a:off x="9646479" y="2586882"/>
            <a:ext cx="1522340" cy="461665"/>
          </a:xfrm>
          <a:prstGeom prst="rect">
            <a:avLst/>
          </a:prstGeom>
        </p:spPr>
        <p:txBody>
          <a:bodyPr wrap="none">
            <a:spAutoFit/>
          </a:bodyPr>
          <a:lstStyle/>
          <a:p>
            <a:pPr algn="ctr"/>
            <a:r>
              <a:rPr lang="es-ES" sz="1200" b="0" dirty="0">
                <a:solidFill>
                  <a:srgbClr val="0384DA"/>
                </a:solidFill>
                <a:latin typeface="Segoe UI Semibold" panose="020B0702040204020203" pitchFamily="34" charset="0"/>
                <a:cs typeface="Segoe UI Semibold" panose="020B0702040204020203" pitchFamily="34" charset="0"/>
              </a:rPr>
              <a:t>1x </a:t>
            </a:r>
            <a:r>
              <a:rPr lang="es-ES" sz="1200" b="0" dirty="0">
                <a:latin typeface="Segoe UI Semibold" panose="020B0702040204020203" pitchFamily="34" charset="0"/>
                <a:cs typeface="Segoe UI Semibold" panose="020B0702040204020203" pitchFamily="34" charset="0"/>
              </a:rPr>
              <a:t>Nintendo Switch</a:t>
            </a:r>
          </a:p>
          <a:p>
            <a:pPr algn="ctr"/>
            <a:r>
              <a:rPr lang="es-ES" sz="1200" b="0" dirty="0">
                <a:latin typeface="Segoe UI Semibold" panose="020B0702040204020203" pitchFamily="34" charset="0"/>
                <a:cs typeface="Segoe UI Semibold" panose="020B0702040204020203" pitchFamily="34" charset="0"/>
              </a:rPr>
              <a:t>Lite Coral</a:t>
            </a:r>
            <a:endParaRPr lang="es-ES" sz="1200" b="0" dirty="0">
              <a:solidFill>
                <a:srgbClr val="0384DA"/>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30504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parator (1)">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dirty="0"/>
              <a:t>TITLE</a:t>
            </a:r>
          </a:p>
        </p:txBody>
      </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30" name="Gráfico 29">
            <a:extLst>
              <a:ext uri="{FF2B5EF4-FFF2-40B4-BE49-F238E27FC236}">
                <a16:creationId xmlns:a16="http://schemas.microsoft.com/office/drawing/2014/main" id="{E0CC584B-6E20-46A2-AF04-B9077521F16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37" name="Grupo 36">
            <a:extLst>
              <a:ext uri="{FF2B5EF4-FFF2-40B4-BE49-F238E27FC236}">
                <a16:creationId xmlns:a16="http://schemas.microsoft.com/office/drawing/2014/main" id="{E6B3B1DD-D8E8-486B-A766-53866E7160B1}"/>
              </a:ext>
            </a:extLst>
          </p:cNvPr>
          <p:cNvGrpSpPr/>
          <p:nvPr userDrawn="1"/>
        </p:nvGrpSpPr>
        <p:grpSpPr>
          <a:xfrm>
            <a:off x="9813631" y="6311629"/>
            <a:ext cx="2305226" cy="464331"/>
            <a:chOff x="9955553" y="5742544"/>
            <a:chExt cx="2305226" cy="464331"/>
          </a:xfrm>
        </p:grpSpPr>
        <p:sp>
          <p:nvSpPr>
            <p:cNvPr id="38" name="CuadroTexto 37">
              <a:extLst>
                <a:ext uri="{FF2B5EF4-FFF2-40B4-BE49-F238E27FC236}">
                  <a16:creationId xmlns:a16="http://schemas.microsoft.com/office/drawing/2014/main" id="{9B2CFF4A-E870-449B-89B2-F029A977AB1D}"/>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39" name="Imagen 38">
              <a:extLst>
                <a:ext uri="{FF2B5EF4-FFF2-40B4-BE49-F238E27FC236}">
                  <a16:creationId xmlns:a16="http://schemas.microsoft.com/office/drawing/2014/main" id="{53A7B3A1-0BDB-41DC-AA89-751BB89262F4}"/>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17670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parator (2)">
    <p:bg>
      <p:bgPr>
        <a:solidFill>
          <a:srgbClr val="EEEEEE"/>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a:t>TITLE</a:t>
            </a:r>
          </a:p>
        </p:txBody>
      </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30" name="Gráfico 29">
            <a:extLst>
              <a:ext uri="{FF2B5EF4-FFF2-40B4-BE49-F238E27FC236}">
                <a16:creationId xmlns:a16="http://schemas.microsoft.com/office/drawing/2014/main" id="{F2B32D77-8566-4EA1-A388-C840AE464E14}"/>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37" name="Grupo 36">
            <a:extLst>
              <a:ext uri="{FF2B5EF4-FFF2-40B4-BE49-F238E27FC236}">
                <a16:creationId xmlns:a16="http://schemas.microsoft.com/office/drawing/2014/main" id="{488E17C4-1EB3-4C88-AC6F-D42436C7C3F6}"/>
              </a:ext>
            </a:extLst>
          </p:cNvPr>
          <p:cNvGrpSpPr/>
          <p:nvPr userDrawn="1"/>
        </p:nvGrpSpPr>
        <p:grpSpPr>
          <a:xfrm>
            <a:off x="9813631" y="6311629"/>
            <a:ext cx="2305226" cy="464331"/>
            <a:chOff x="9955553" y="5742544"/>
            <a:chExt cx="2305226" cy="464331"/>
          </a:xfrm>
        </p:grpSpPr>
        <p:sp>
          <p:nvSpPr>
            <p:cNvPr id="38" name="CuadroTexto 37">
              <a:extLst>
                <a:ext uri="{FF2B5EF4-FFF2-40B4-BE49-F238E27FC236}">
                  <a16:creationId xmlns:a16="http://schemas.microsoft.com/office/drawing/2014/main" id="{F5D5F667-D8B5-4201-9135-82FF7755B476}"/>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39" name="Imagen 38">
              <a:extLst>
                <a:ext uri="{FF2B5EF4-FFF2-40B4-BE49-F238E27FC236}">
                  <a16:creationId xmlns:a16="http://schemas.microsoft.com/office/drawing/2014/main" id="{B7048959-4C6E-4C28-858C-BDE886CBC13A}"/>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9897180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parator (3)">
    <p:bg>
      <p:bgPr>
        <a:solidFill>
          <a:srgbClr val="CCCCCC"/>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a:t>TITLE</a:t>
            </a:r>
          </a:p>
        </p:txBody>
      </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30" name="Gráfico 29">
            <a:extLst>
              <a:ext uri="{FF2B5EF4-FFF2-40B4-BE49-F238E27FC236}">
                <a16:creationId xmlns:a16="http://schemas.microsoft.com/office/drawing/2014/main" id="{8C31AA30-B7DE-488A-8408-93C3A3275230}"/>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3" y="6264475"/>
            <a:ext cx="1680299" cy="514995"/>
          </a:xfrm>
          <a:prstGeom prst="rect">
            <a:avLst/>
          </a:prstGeom>
        </p:spPr>
      </p:pic>
      <p:grpSp>
        <p:nvGrpSpPr>
          <p:cNvPr id="34" name="Grupo 33">
            <a:extLst>
              <a:ext uri="{FF2B5EF4-FFF2-40B4-BE49-F238E27FC236}">
                <a16:creationId xmlns:a16="http://schemas.microsoft.com/office/drawing/2014/main" id="{9E3958E5-F6BA-4433-81BC-EB43455CC84D}"/>
              </a:ext>
            </a:extLst>
          </p:cNvPr>
          <p:cNvGrpSpPr/>
          <p:nvPr userDrawn="1"/>
        </p:nvGrpSpPr>
        <p:grpSpPr>
          <a:xfrm>
            <a:off x="9813631" y="6311629"/>
            <a:ext cx="2305226" cy="464331"/>
            <a:chOff x="9955553" y="5742544"/>
            <a:chExt cx="2305226" cy="464331"/>
          </a:xfrm>
        </p:grpSpPr>
        <p:sp>
          <p:nvSpPr>
            <p:cNvPr id="35" name="CuadroTexto 34">
              <a:extLst>
                <a:ext uri="{FF2B5EF4-FFF2-40B4-BE49-F238E27FC236}">
                  <a16:creationId xmlns:a16="http://schemas.microsoft.com/office/drawing/2014/main" id="{76D863AC-7867-4591-835F-A4180FF41F26}"/>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chemeClr val="tx1">
                      <a:lumMod val="75000"/>
                      <a:lumOff val="25000"/>
                    </a:schemeClr>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36" name="Imagen 35">
              <a:extLst>
                <a:ext uri="{FF2B5EF4-FFF2-40B4-BE49-F238E27FC236}">
                  <a16:creationId xmlns:a16="http://schemas.microsoft.com/office/drawing/2014/main" id="{3A9C66B6-5758-401F-B789-7043212173E3}"/>
                </a:ext>
              </a:extLst>
            </p:cNvPr>
            <p:cNvPicPr>
              <a:picLocks noChangeAspect="1"/>
            </p:cNvPicPr>
            <p:nvPr userDrawn="1"/>
          </p:nvPicPr>
          <p:blipFill>
            <a:blip r:embed="rId4"/>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37032735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parator (4)">
    <p:bg>
      <p:bgPr>
        <a:solidFill>
          <a:srgbClr val="0384DA"/>
        </a:solidFill>
        <a:effectLst/>
      </p:bgPr>
    </p:bg>
    <p:spTree>
      <p:nvGrpSpPr>
        <p:cNvPr id="1" name=""/>
        <p:cNvGrpSpPr/>
        <p:nvPr/>
      </p:nvGrpSpPr>
      <p:grpSpPr>
        <a:xfrm>
          <a:off x="0" y="0"/>
          <a:ext cx="0" cy="0"/>
          <a:chOff x="0" y="0"/>
          <a:chExt cx="0" cy="0"/>
        </a:xfrm>
      </p:grpSpPr>
      <p:grpSp>
        <p:nvGrpSpPr>
          <p:cNvPr id="6" name="Group 27">
            <a:extLst>
              <a:ext uri="{FF2B5EF4-FFF2-40B4-BE49-F238E27FC236}">
                <a16:creationId xmlns:a16="http://schemas.microsoft.com/office/drawing/2014/main" id="{DD17E8EE-66D4-4A31-8FBC-9353AF8109A9}"/>
              </a:ext>
            </a:extLst>
          </p:cNvPr>
          <p:cNvGrpSpPr/>
          <p:nvPr userDrawn="1"/>
        </p:nvGrpSpPr>
        <p:grpSpPr>
          <a:xfrm>
            <a:off x="989839" y="-412435"/>
            <a:ext cx="10212324" cy="7682871"/>
            <a:chOff x="2432790" y="730250"/>
            <a:chExt cx="7132330" cy="5365749"/>
          </a:xfrm>
          <a:solidFill>
            <a:schemeClr val="accent1"/>
          </a:solidFill>
        </p:grpSpPr>
        <p:sp>
          <p:nvSpPr>
            <p:cNvPr id="7" name="Freeform 5">
              <a:extLst>
                <a:ext uri="{FF2B5EF4-FFF2-40B4-BE49-F238E27FC236}">
                  <a16:creationId xmlns:a16="http://schemas.microsoft.com/office/drawing/2014/main" id="{1E783BB3-E7C7-4522-996C-812164C62D03}"/>
                </a:ext>
              </a:extLst>
            </p:cNvPr>
            <p:cNvSpPr>
              <a:spLocks/>
            </p:cNvSpPr>
            <p:nvPr/>
          </p:nvSpPr>
          <p:spPr bwMode="auto">
            <a:xfrm>
              <a:off x="3363911" y="800100"/>
              <a:ext cx="5110162" cy="5078412"/>
            </a:xfrm>
            <a:custGeom>
              <a:avLst/>
              <a:gdLst>
                <a:gd name="T0" fmla="*/ 1670 w 2447"/>
                <a:gd name="T1" fmla="*/ 937 h 2432"/>
                <a:gd name="T2" fmla="*/ 1589 w 2447"/>
                <a:gd name="T3" fmla="*/ 957 h 2432"/>
                <a:gd name="T4" fmla="*/ 1551 w 2447"/>
                <a:gd name="T5" fmla="*/ 930 h 2432"/>
                <a:gd name="T6" fmla="*/ 1550 w 2447"/>
                <a:gd name="T7" fmla="*/ 929 h 2432"/>
                <a:gd name="T8" fmla="*/ 1423 w 2447"/>
                <a:gd name="T9" fmla="*/ 929 h 2432"/>
                <a:gd name="T10" fmla="*/ 1311 w 2447"/>
                <a:gd name="T11" fmla="*/ 1041 h 2432"/>
                <a:gd name="T12" fmla="*/ 1183 w 2447"/>
                <a:gd name="T13" fmla="*/ 1041 h 2432"/>
                <a:gd name="T14" fmla="*/ 1183 w 2447"/>
                <a:gd name="T15" fmla="*/ 913 h 2432"/>
                <a:gd name="T16" fmla="*/ 1550 w 2447"/>
                <a:gd name="T17" fmla="*/ 546 h 2432"/>
                <a:gd name="T18" fmla="*/ 1555 w 2447"/>
                <a:gd name="T19" fmla="*/ 423 h 2432"/>
                <a:gd name="T20" fmla="*/ 1555 w 2447"/>
                <a:gd name="T21" fmla="*/ 423 h 2432"/>
                <a:gd name="T22" fmla="*/ 1523 w 2447"/>
                <a:gd name="T23" fmla="*/ 380 h 2432"/>
                <a:gd name="T24" fmla="*/ 1543 w 2447"/>
                <a:gd name="T25" fmla="*/ 299 h 2432"/>
                <a:gd name="T26" fmla="*/ 1678 w 2447"/>
                <a:gd name="T27" fmla="*/ 163 h 2432"/>
                <a:gd name="T28" fmla="*/ 1678 w 2447"/>
                <a:gd name="T29" fmla="*/ 36 h 2432"/>
                <a:gd name="T30" fmla="*/ 1550 w 2447"/>
                <a:gd name="T31" fmla="*/ 36 h 2432"/>
                <a:gd name="T32" fmla="*/ 1462 w 2447"/>
                <a:gd name="T33" fmla="*/ 124 h 2432"/>
                <a:gd name="T34" fmla="*/ 1381 w 2447"/>
                <a:gd name="T35" fmla="*/ 143 h 2432"/>
                <a:gd name="T36" fmla="*/ 1348 w 2447"/>
                <a:gd name="T37" fmla="*/ 121 h 2432"/>
                <a:gd name="T38" fmla="*/ 1343 w 2447"/>
                <a:gd name="T39" fmla="*/ 115 h 2432"/>
                <a:gd name="T40" fmla="*/ 1215 w 2447"/>
                <a:gd name="T41" fmla="*/ 115 h 2432"/>
                <a:gd name="T42" fmla="*/ 35 w 2447"/>
                <a:gd name="T43" fmla="*/ 1296 h 2432"/>
                <a:gd name="T44" fmla="*/ 35 w 2447"/>
                <a:gd name="T45" fmla="*/ 1424 h 2432"/>
                <a:gd name="T46" fmla="*/ 162 w 2447"/>
                <a:gd name="T47" fmla="*/ 1424 h 2432"/>
                <a:gd name="T48" fmla="*/ 266 w 2447"/>
                <a:gd name="T49" fmla="*/ 1320 h 2432"/>
                <a:gd name="T50" fmla="*/ 394 w 2447"/>
                <a:gd name="T51" fmla="*/ 1320 h 2432"/>
                <a:gd name="T52" fmla="*/ 394 w 2447"/>
                <a:gd name="T53" fmla="*/ 1447 h 2432"/>
                <a:gd name="T54" fmla="*/ 178 w 2447"/>
                <a:gd name="T55" fmla="*/ 1663 h 2432"/>
                <a:gd name="T56" fmla="*/ 178 w 2447"/>
                <a:gd name="T57" fmla="*/ 1790 h 2432"/>
                <a:gd name="T58" fmla="*/ 306 w 2447"/>
                <a:gd name="T59" fmla="*/ 1790 h 2432"/>
                <a:gd name="T60" fmla="*/ 497 w 2447"/>
                <a:gd name="T61" fmla="*/ 1599 h 2432"/>
                <a:gd name="T62" fmla="*/ 625 w 2447"/>
                <a:gd name="T63" fmla="*/ 1599 h 2432"/>
                <a:gd name="T64" fmla="*/ 625 w 2447"/>
                <a:gd name="T65" fmla="*/ 1727 h 2432"/>
                <a:gd name="T66" fmla="*/ 178 w 2447"/>
                <a:gd name="T67" fmla="*/ 2173 h 2432"/>
                <a:gd name="T68" fmla="*/ 178 w 2447"/>
                <a:gd name="T69" fmla="*/ 2301 h 2432"/>
                <a:gd name="T70" fmla="*/ 306 w 2447"/>
                <a:gd name="T71" fmla="*/ 2301 h 2432"/>
                <a:gd name="T72" fmla="*/ 673 w 2447"/>
                <a:gd name="T73" fmla="*/ 1934 h 2432"/>
                <a:gd name="T74" fmla="*/ 801 w 2447"/>
                <a:gd name="T75" fmla="*/ 1934 h 2432"/>
                <a:gd name="T76" fmla="*/ 801 w 2447"/>
                <a:gd name="T77" fmla="*/ 2062 h 2432"/>
                <a:gd name="T78" fmla="*/ 815 w 2447"/>
                <a:gd name="T79" fmla="*/ 2047 h 2432"/>
                <a:gd name="T80" fmla="*/ 815 w 2447"/>
                <a:gd name="T81" fmla="*/ 2175 h 2432"/>
                <a:gd name="T82" fmla="*/ 942 w 2447"/>
                <a:gd name="T83" fmla="*/ 2175 h 2432"/>
                <a:gd name="T84" fmla="*/ 968 w 2447"/>
                <a:gd name="T85" fmla="*/ 2149 h 2432"/>
                <a:gd name="T86" fmla="*/ 1096 w 2447"/>
                <a:gd name="T87" fmla="*/ 2149 h 2432"/>
                <a:gd name="T88" fmla="*/ 1096 w 2447"/>
                <a:gd name="T89" fmla="*/ 2277 h 2432"/>
                <a:gd name="T90" fmla="*/ 1104 w 2447"/>
                <a:gd name="T91" fmla="*/ 2269 h 2432"/>
                <a:gd name="T92" fmla="*/ 1104 w 2447"/>
                <a:gd name="T93" fmla="*/ 2397 h 2432"/>
                <a:gd name="T94" fmla="*/ 1231 w 2447"/>
                <a:gd name="T95" fmla="*/ 2397 h 2432"/>
                <a:gd name="T96" fmla="*/ 2412 w 2447"/>
                <a:gd name="T97" fmla="*/ 1216 h 2432"/>
                <a:gd name="T98" fmla="*/ 2412 w 2447"/>
                <a:gd name="T99" fmla="*/ 1089 h 2432"/>
                <a:gd name="T100" fmla="*/ 2284 w 2447"/>
                <a:gd name="T101" fmla="*/ 1089 h 2432"/>
                <a:gd name="T102" fmla="*/ 2252 w 2447"/>
                <a:gd name="T103" fmla="*/ 1120 h 2432"/>
                <a:gd name="T104" fmla="*/ 2125 w 2447"/>
                <a:gd name="T105" fmla="*/ 1120 h 2432"/>
                <a:gd name="T106" fmla="*/ 2125 w 2447"/>
                <a:gd name="T107" fmla="*/ 993 h 2432"/>
                <a:gd name="T108" fmla="*/ 2334 w 2447"/>
                <a:gd name="T109" fmla="*/ 784 h 2432"/>
                <a:gd name="T110" fmla="*/ 2334 w 2447"/>
                <a:gd name="T111" fmla="*/ 656 h 2432"/>
                <a:gd name="T112" fmla="*/ 2206 w 2447"/>
                <a:gd name="T113" fmla="*/ 656 h 2432"/>
                <a:gd name="T114" fmla="*/ 2196 w 2447"/>
                <a:gd name="T115" fmla="*/ 666 h 2432"/>
                <a:gd name="T116" fmla="*/ 2123 w 2447"/>
                <a:gd name="T117" fmla="*/ 678 h 2432"/>
                <a:gd name="T118" fmla="*/ 2088 w 2447"/>
                <a:gd name="T119" fmla="*/ 653 h 2432"/>
                <a:gd name="T120" fmla="*/ 2085 w 2447"/>
                <a:gd name="T121" fmla="*/ 650 h 2432"/>
                <a:gd name="T122" fmla="*/ 1957 w 2447"/>
                <a:gd name="T123" fmla="*/ 650 h 2432"/>
                <a:gd name="T124" fmla="*/ 1670 w 2447"/>
                <a:gd name="T125" fmla="*/ 937 h 2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47" h="2432">
                  <a:moveTo>
                    <a:pt x="1670" y="937"/>
                  </a:moveTo>
                  <a:cubicBezTo>
                    <a:pt x="1635" y="970"/>
                    <a:pt x="1604" y="963"/>
                    <a:pt x="1589" y="957"/>
                  </a:cubicBezTo>
                  <a:cubicBezTo>
                    <a:pt x="1569" y="948"/>
                    <a:pt x="1564" y="942"/>
                    <a:pt x="1551" y="930"/>
                  </a:cubicBezTo>
                  <a:cubicBezTo>
                    <a:pt x="1551" y="930"/>
                    <a:pt x="1551" y="929"/>
                    <a:pt x="1550" y="929"/>
                  </a:cubicBezTo>
                  <a:cubicBezTo>
                    <a:pt x="1515" y="894"/>
                    <a:pt x="1458" y="894"/>
                    <a:pt x="1423" y="929"/>
                  </a:cubicBezTo>
                  <a:cubicBezTo>
                    <a:pt x="1311" y="1041"/>
                    <a:pt x="1311" y="1041"/>
                    <a:pt x="1311" y="1041"/>
                  </a:cubicBezTo>
                  <a:cubicBezTo>
                    <a:pt x="1276" y="1076"/>
                    <a:pt x="1219" y="1076"/>
                    <a:pt x="1183" y="1041"/>
                  </a:cubicBezTo>
                  <a:cubicBezTo>
                    <a:pt x="1148" y="1005"/>
                    <a:pt x="1148" y="948"/>
                    <a:pt x="1183" y="913"/>
                  </a:cubicBezTo>
                  <a:cubicBezTo>
                    <a:pt x="1550" y="546"/>
                    <a:pt x="1550" y="546"/>
                    <a:pt x="1550" y="546"/>
                  </a:cubicBezTo>
                  <a:cubicBezTo>
                    <a:pt x="1584" y="512"/>
                    <a:pt x="1585" y="459"/>
                    <a:pt x="1555" y="423"/>
                  </a:cubicBezTo>
                  <a:cubicBezTo>
                    <a:pt x="1555" y="423"/>
                    <a:pt x="1555" y="423"/>
                    <a:pt x="1555" y="423"/>
                  </a:cubicBezTo>
                  <a:cubicBezTo>
                    <a:pt x="1539" y="406"/>
                    <a:pt x="1533" y="402"/>
                    <a:pt x="1523" y="380"/>
                  </a:cubicBezTo>
                  <a:cubicBezTo>
                    <a:pt x="1516" y="365"/>
                    <a:pt x="1510" y="334"/>
                    <a:pt x="1543" y="299"/>
                  </a:cubicBezTo>
                  <a:cubicBezTo>
                    <a:pt x="1678" y="163"/>
                    <a:pt x="1678" y="163"/>
                    <a:pt x="1678" y="163"/>
                  </a:cubicBezTo>
                  <a:cubicBezTo>
                    <a:pt x="1713" y="128"/>
                    <a:pt x="1713" y="71"/>
                    <a:pt x="1678" y="36"/>
                  </a:cubicBezTo>
                  <a:cubicBezTo>
                    <a:pt x="1643" y="0"/>
                    <a:pt x="1586" y="0"/>
                    <a:pt x="1550" y="36"/>
                  </a:cubicBezTo>
                  <a:cubicBezTo>
                    <a:pt x="1462" y="124"/>
                    <a:pt x="1462" y="124"/>
                    <a:pt x="1462" y="124"/>
                  </a:cubicBezTo>
                  <a:cubicBezTo>
                    <a:pt x="1427" y="156"/>
                    <a:pt x="1396" y="150"/>
                    <a:pt x="1381" y="143"/>
                  </a:cubicBezTo>
                  <a:cubicBezTo>
                    <a:pt x="1364" y="136"/>
                    <a:pt x="1358" y="130"/>
                    <a:pt x="1348" y="121"/>
                  </a:cubicBezTo>
                  <a:cubicBezTo>
                    <a:pt x="1346" y="119"/>
                    <a:pt x="1345" y="117"/>
                    <a:pt x="1343" y="115"/>
                  </a:cubicBezTo>
                  <a:cubicBezTo>
                    <a:pt x="1308" y="80"/>
                    <a:pt x="1251" y="80"/>
                    <a:pt x="1215" y="115"/>
                  </a:cubicBezTo>
                  <a:cubicBezTo>
                    <a:pt x="35" y="1296"/>
                    <a:pt x="35" y="1296"/>
                    <a:pt x="35" y="1296"/>
                  </a:cubicBezTo>
                  <a:cubicBezTo>
                    <a:pt x="0" y="1331"/>
                    <a:pt x="0" y="1388"/>
                    <a:pt x="35" y="1424"/>
                  </a:cubicBezTo>
                  <a:cubicBezTo>
                    <a:pt x="70" y="1459"/>
                    <a:pt x="127" y="1459"/>
                    <a:pt x="162" y="1424"/>
                  </a:cubicBezTo>
                  <a:cubicBezTo>
                    <a:pt x="266" y="1320"/>
                    <a:pt x="266" y="1320"/>
                    <a:pt x="266" y="1320"/>
                  </a:cubicBezTo>
                  <a:cubicBezTo>
                    <a:pt x="301" y="1285"/>
                    <a:pt x="359" y="1285"/>
                    <a:pt x="394" y="1320"/>
                  </a:cubicBezTo>
                  <a:cubicBezTo>
                    <a:pt x="429" y="1355"/>
                    <a:pt x="429" y="1412"/>
                    <a:pt x="394" y="1447"/>
                  </a:cubicBezTo>
                  <a:cubicBezTo>
                    <a:pt x="178" y="1663"/>
                    <a:pt x="178" y="1663"/>
                    <a:pt x="178" y="1663"/>
                  </a:cubicBezTo>
                  <a:cubicBezTo>
                    <a:pt x="143" y="1698"/>
                    <a:pt x="143" y="1755"/>
                    <a:pt x="178" y="1790"/>
                  </a:cubicBezTo>
                  <a:cubicBezTo>
                    <a:pt x="214" y="1826"/>
                    <a:pt x="271" y="1826"/>
                    <a:pt x="306" y="1790"/>
                  </a:cubicBezTo>
                  <a:cubicBezTo>
                    <a:pt x="497" y="1599"/>
                    <a:pt x="497" y="1599"/>
                    <a:pt x="497" y="1599"/>
                  </a:cubicBezTo>
                  <a:cubicBezTo>
                    <a:pt x="533" y="1564"/>
                    <a:pt x="590" y="1564"/>
                    <a:pt x="625" y="1599"/>
                  </a:cubicBezTo>
                  <a:cubicBezTo>
                    <a:pt x="660" y="1634"/>
                    <a:pt x="660" y="1691"/>
                    <a:pt x="625" y="1727"/>
                  </a:cubicBezTo>
                  <a:cubicBezTo>
                    <a:pt x="178" y="2173"/>
                    <a:pt x="178" y="2173"/>
                    <a:pt x="178" y="2173"/>
                  </a:cubicBezTo>
                  <a:cubicBezTo>
                    <a:pt x="143" y="2209"/>
                    <a:pt x="143" y="2266"/>
                    <a:pt x="178" y="2301"/>
                  </a:cubicBezTo>
                  <a:cubicBezTo>
                    <a:pt x="214" y="2336"/>
                    <a:pt x="271" y="2336"/>
                    <a:pt x="306" y="2301"/>
                  </a:cubicBezTo>
                  <a:cubicBezTo>
                    <a:pt x="673" y="1934"/>
                    <a:pt x="673" y="1934"/>
                    <a:pt x="673" y="1934"/>
                  </a:cubicBezTo>
                  <a:cubicBezTo>
                    <a:pt x="708" y="1899"/>
                    <a:pt x="765" y="1899"/>
                    <a:pt x="801" y="1934"/>
                  </a:cubicBezTo>
                  <a:cubicBezTo>
                    <a:pt x="836" y="1969"/>
                    <a:pt x="836" y="2026"/>
                    <a:pt x="801" y="2062"/>
                  </a:cubicBezTo>
                  <a:cubicBezTo>
                    <a:pt x="815" y="2047"/>
                    <a:pt x="815" y="2047"/>
                    <a:pt x="815" y="2047"/>
                  </a:cubicBezTo>
                  <a:cubicBezTo>
                    <a:pt x="779" y="2083"/>
                    <a:pt x="779" y="2140"/>
                    <a:pt x="815" y="2175"/>
                  </a:cubicBezTo>
                  <a:cubicBezTo>
                    <a:pt x="850" y="2210"/>
                    <a:pt x="907" y="2210"/>
                    <a:pt x="942" y="2175"/>
                  </a:cubicBezTo>
                  <a:cubicBezTo>
                    <a:pt x="968" y="2149"/>
                    <a:pt x="968" y="2149"/>
                    <a:pt x="968" y="2149"/>
                  </a:cubicBezTo>
                  <a:cubicBezTo>
                    <a:pt x="1003" y="2114"/>
                    <a:pt x="1060" y="2114"/>
                    <a:pt x="1096" y="2149"/>
                  </a:cubicBezTo>
                  <a:cubicBezTo>
                    <a:pt x="1131" y="2185"/>
                    <a:pt x="1131" y="2242"/>
                    <a:pt x="1096" y="2277"/>
                  </a:cubicBezTo>
                  <a:cubicBezTo>
                    <a:pt x="1104" y="2269"/>
                    <a:pt x="1104" y="2269"/>
                    <a:pt x="1104" y="2269"/>
                  </a:cubicBezTo>
                  <a:cubicBezTo>
                    <a:pt x="1068" y="2304"/>
                    <a:pt x="1068" y="2361"/>
                    <a:pt x="1104" y="2397"/>
                  </a:cubicBezTo>
                  <a:cubicBezTo>
                    <a:pt x="1139" y="2432"/>
                    <a:pt x="1196" y="2432"/>
                    <a:pt x="1231" y="2397"/>
                  </a:cubicBezTo>
                  <a:cubicBezTo>
                    <a:pt x="2412" y="1216"/>
                    <a:pt x="2412" y="1216"/>
                    <a:pt x="2412" y="1216"/>
                  </a:cubicBezTo>
                  <a:cubicBezTo>
                    <a:pt x="2447" y="1181"/>
                    <a:pt x="2447" y="1124"/>
                    <a:pt x="2412" y="1089"/>
                  </a:cubicBezTo>
                  <a:cubicBezTo>
                    <a:pt x="2377" y="1053"/>
                    <a:pt x="2319" y="1053"/>
                    <a:pt x="2284" y="1089"/>
                  </a:cubicBezTo>
                  <a:cubicBezTo>
                    <a:pt x="2252" y="1120"/>
                    <a:pt x="2252" y="1120"/>
                    <a:pt x="2252" y="1120"/>
                  </a:cubicBezTo>
                  <a:cubicBezTo>
                    <a:pt x="2217" y="1156"/>
                    <a:pt x="2160" y="1156"/>
                    <a:pt x="2125" y="1120"/>
                  </a:cubicBezTo>
                  <a:cubicBezTo>
                    <a:pt x="2089" y="1085"/>
                    <a:pt x="2089" y="1028"/>
                    <a:pt x="2125" y="993"/>
                  </a:cubicBezTo>
                  <a:cubicBezTo>
                    <a:pt x="2334" y="784"/>
                    <a:pt x="2334" y="784"/>
                    <a:pt x="2334" y="784"/>
                  </a:cubicBezTo>
                  <a:cubicBezTo>
                    <a:pt x="2369" y="748"/>
                    <a:pt x="2369" y="691"/>
                    <a:pt x="2334" y="656"/>
                  </a:cubicBezTo>
                  <a:cubicBezTo>
                    <a:pt x="2299" y="621"/>
                    <a:pt x="2241" y="621"/>
                    <a:pt x="2206" y="656"/>
                  </a:cubicBezTo>
                  <a:cubicBezTo>
                    <a:pt x="2196" y="666"/>
                    <a:pt x="2196" y="666"/>
                    <a:pt x="2196" y="666"/>
                  </a:cubicBezTo>
                  <a:cubicBezTo>
                    <a:pt x="2164" y="690"/>
                    <a:pt x="2137" y="684"/>
                    <a:pt x="2123" y="678"/>
                  </a:cubicBezTo>
                  <a:cubicBezTo>
                    <a:pt x="2105" y="670"/>
                    <a:pt x="2100" y="664"/>
                    <a:pt x="2088" y="653"/>
                  </a:cubicBezTo>
                  <a:cubicBezTo>
                    <a:pt x="2087" y="652"/>
                    <a:pt x="2086" y="651"/>
                    <a:pt x="2085" y="650"/>
                  </a:cubicBezTo>
                  <a:cubicBezTo>
                    <a:pt x="2049" y="615"/>
                    <a:pt x="1992" y="615"/>
                    <a:pt x="1957" y="650"/>
                  </a:cubicBezTo>
                  <a:lnTo>
                    <a:pt x="1670" y="937"/>
                  </a:ln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DC0DA3A7-2A72-4AD8-AA84-10CCB62E25EE}"/>
                </a:ext>
              </a:extLst>
            </p:cNvPr>
            <p:cNvSpPr>
              <a:spLocks/>
            </p:cNvSpPr>
            <p:nvPr/>
          </p:nvSpPr>
          <p:spPr bwMode="auto">
            <a:xfrm>
              <a:off x="8165702" y="2195512"/>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DF7D3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DFF07FC6-2B0A-4372-828D-43D5393769BC}"/>
                </a:ext>
              </a:extLst>
            </p:cNvPr>
            <p:cNvSpPr>
              <a:spLocks/>
            </p:cNvSpPr>
            <p:nvPr/>
          </p:nvSpPr>
          <p:spPr bwMode="auto">
            <a:xfrm>
              <a:off x="3878262" y="5394324"/>
              <a:ext cx="701675" cy="701675"/>
            </a:xfrm>
            <a:custGeom>
              <a:avLst/>
              <a:gdLst>
                <a:gd name="T0" fmla="*/ 8 w 336"/>
                <a:gd name="T1" fmla="*/ 280 h 336"/>
                <a:gd name="T2" fmla="*/ 36 w 336"/>
                <a:gd name="T3" fmla="*/ 279 h 336"/>
                <a:gd name="T4" fmla="*/ 61 w 336"/>
                <a:gd name="T5" fmla="*/ 279 h 336"/>
                <a:gd name="T6" fmla="*/ 61 w 336"/>
                <a:gd name="T7" fmla="*/ 254 h 336"/>
                <a:gd name="T8" fmla="*/ 62 w 336"/>
                <a:gd name="T9" fmla="*/ 225 h 336"/>
                <a:gd name="T10" fmla="*/ 91 w 336"/>
                <a:gd name="T11" fmla="*/ 224 h 336"/>
                <a:gd name="T12" fmla="*/ 115 w 336"/>
                <a:gd name="T13" fmla="*/ 224 h 336"/>
                <a:gd name="T14" fmla="*/ 115 w 336"/>
                <a:gd name="T15" fmla="*/ 200 h 336"/>
                <a:gd name="T16" fmla="*/ 117 w 336"/>
                <a:gd name="T17" fmla="*/ 171 h 336"/>
                <a:gd name="T18" fmla="*/ 145 w 336"/>
                <a:gd name="T19" fmla="*/ 170 h 336"/>
                <a:gd name="T20" fmla="*/ 170 w 336"/>
                <a:gd name="T21" fmla="*/ 170 h 336"/>
                <a:gd name="T22" fmla="*/ 170 w 336"/>
                <a:gd name="T23" fmla="*/ 145 h 336"/>
                <a:gd name="T24" fmla="*/ 171 w 336"/>
                <a:gd name="T25" fmla="*/ 117 h 336"/>
                <a:gd name="T26" fmla="*/ 199 w 336"/>
                <a:gd name="T27" fmla="*/ 116 h 336"/>
                <a:gd name="T28" fmla="*/ 224 w 336"/>
                <a:gd name="T29" fmla="*/ 115 h 336"/>
                <a:gd name="T30" fmla="*/ 224 w 336"/>
                <a:gd name="T31" fmla="*/ 91 h 336"/>
                <a:gd name="T32" fmla="*/ 225 w 336"/>
                <a:gd name="T33" fmla="*/ 62 h 336"/>
                <a:gd name="T34" fmla="*/ 254 w 336"/>
                <a:gd name="T35" fmla="*/ 61 h 336"/>
                <a:gd name="T36" fmla="*/ 278 w 336"/>
                <a:gd name="T37" fmla="*/ 61 h 336"/>
                <a:gd name="T38" fmla="*/ 279 w 336"/>
                <a:gd name="T39" fmla="*/ 36 h 336"/>
                <a:gd name="T40" fmla="*/ 280 w 336"/>
                <a:gd name="T41" fmla="*/ 8 h 336"/>
                <a:gd name="T42" fmla="*/ 308 w 336"/>
                <a:gd name="T43" fmla="*/ 7 h 336"/>
                <a:gd name="T44" fmla="*/ 333 w 336"/>
                <a:gd name="T45" fmla="*/ 7 h 336"/>
                <a:gd name="T46" fmla="*/ 336 w 336"/>
                <a:gd name="T47" fmla="*/ 10 h 336"/>
                <a:gd name="T48" fmla="*/ 307 w 336"/>
                <a:gd name="T49" fmla="*/ 11 h 336"/>
                <a:gd name="T50" fmla="*/ 282 w 336"/>
                <a:gd name="T51" fmla="*/ 11 h 336"/>
                <a:gd name="T52" fmla="*/ 282 w 336"/>
                <a:gd name="T53" fmla="*/ 35 h 336"/>
                <a:gd name="T54" fmla="*/ 281 w 336"/>
                <a:gd name="T55" fmla="*/ 64 h 336"/>
                <a:gd name="T56" fmla="*/ 253 w 336"/>
                <a:gd name="T57" fmla="*/ 65 h 336"/>
                <a:gd name="T58" fmla="*/ 228 w 336"/>
                <a:gd name="T59" fmla="*/ 65 h 336"/>
                <a:gd name="T60" fmla="*/ 228 w 336"/>
                <a:gd name="T61" fmla="*/ 90 h 336"/>
                <a:gd name="T62" fmla="*/ 227 w 336"/>
                <a:gd name="T63" fmla="*/ 118 h 336"/>
                <a:gd name="T64" fmla="*/ 198 w 336"/>
                <a:gd name="T65" fmla="*/ 119 h 336"/>
                <a:gd name="T66" fmla="*/ 174 w 336"/>
                <a:gd name="T67" fmla="*/ 119 h 336"/>
                <a:gd name="T68" fmla="*/ 174 w 336"/>
                <a:gd name="T69" fmla="*/ 144 h 336"/>
                <a:gd name="T70" fmla="*/ 173 w 336"/>
                <a:gd name="T71" fmla="*/ 173 h 336"/>
                <a:gd name="T72" fmla="*/ 144 w 336"/>
                <a:gd name="T73" fmla="*/ 174 h 336"/>
                <a:gd name="T74" fmla="*/ 119 w 336"/>
                <a:gd name="T75" fmla="*/ 174 h 336"/>
                <a:gd name="T76" fmla="*/ 119 w 336"/>
                <a:gd name="T77" fmla="*/ 198 h 336"/>
                <a:gd name="T78" fmla="*/ 118 w 336"/>
                <a:gd name="T79" fmla="*/ 227 h 336"/>
                <a:gd name="T80" fmla="*/ 90 w 336"/>
                <a:gd name="T81" fmla="*/ 228 h 336"/>
                <a:gd name="T82" fmla="*/ 65 w 336"/>
                <a:gd name="T83" fmla="*/ 228 h 336"/>
                <a:gd name="T84" fmla="*/ 65 w 336"/>
                <a:gd name="T85" fmla="*/ 253 h 336"/>
                <a:gd name="T86" fmla="*/ 64 w 336"/>
                <a:gd name="T87" fmla="*/ 281 h 336"/>
                <a:gd name="T88" fmla="*/ 35 w 336"/>
                <a:gd name="T89" fmla="*/ 282 h 336"/>
                <a:gd name="T90" fmla="*/ 11 w 336"/>
                <a:gd name="T91" fmla="*/ 283 h 336"/>
                <a:gd name="T92" fmla="*/ 10 w 336"/>
                <a:gd name="T93" fmla="*/ 307 h 336"/>
                <a:gd name="T94" fmla="*/ 9 w 336"/>
                <a:gd name="T95" fmla="*/ 336 h 336"/>
                <a:gd name="T96" fmla="*/ 7 w 336"/>
                <a:gd name="T97" fmla="*/ 333 h 336"/>
                <a:gd name="T98" fmla="*/ 7 w 336"/>
                <a:gd name="T99" fmla="*/ 308 h 336"/>
                <a:gd name="T100" fmla="*/ 8 w 336"/>
                <a:gd name="T101" fmla="*/ 28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6" h="336">
                  <a:moveTo>
                    <a:pt x="8" y="280"/>
                  </a:moveTo>
                  <a:cubicBezTo>
                    <a:pt x="15" y="272"/>
                    <a:pt x="26" y="275"/>
                    <a:pt x="36" y="279"/>
                  </a:cubicBezTo>
                  <a:cubicBezTo>
                    <a:pt x="46" y="282"/>
                    <a:pt x="55" y="285"/>
                    <a:pt x="61" y="279"/>
                  </a:cubicBezTo>
                  <a:cubicBezTo>
                    <a:pt x="67" y="273"/>
                    <a:pt x="64" y="264"/>
                    <a:pt x="61" y="254"/>
                  </a:cubicBezTo>
                  <a:cubicBezTo>
                    <a:pt x="58" y="244"/>
                    <a:pt x="54" y="233"/>
                    <a:pt x="62" y="225"/>
                  </a:cubicBezTo>
                  <a:cubicBezTo>
                    <a:pt x="70" y="218"/>
                    <a:pt x="80" y="221"/>
                    <a:pt x="91" y="224"/>
                  </a:cubicBezTo>
                  <a:cubicBezTo>
                    <a:pt x="100" y="227"/>
                    <a:pt x="109" y="230"/>
                    <a:pt x="115" y="224"/>
                  </a:cubicBezTo>
                  <a:cubicBezTo>
                    <a:pt x="121" y="218"/>
                    <a:pt x="118" y="209"/>
                    <a:pt x="115" y="200"/>
                  </a:cubicBezTo>
                  <a:cubicBezTo>
                    <a:pt x="112" y="189"/>
                    <a:pt x="109" y="179"/>
                    <a:pt x="117" y="171"/>
                  </a:cubicBezTo>
                  <a:cubicBezTo>
                    <a:pt x="124" y="163"/>
                    <a:pt x="135" y="167"/>
                    <a:pt x="145" y="170"/>
                  </a:cubicBezTo>
                  <a:cubicBezTo>
                    <a:pt x="155" y="173"/>
                    <a:pt x="164" y="176"/>
                    <a:pt x="170" y="170"/>
                  </a:cubicBezTo>
                  <a:cubicBezTo>
                    <a:pt x="176" y="164"/>
                    <a:pt x="173" y="155"/>
                    <a:pt x="170" y="145"/>
                  </a:cubicBezTo>
                  <a:cubicBezTo>
                    <a:pt x="167" y="135"/>
                    <a:pt x="163" y="124"/>
                    <a:pt x="171" y="117"/>
                  </a:cubicBezTo>
                  <a:cubicBezTo>
                    <a:pt x="179" y="109"/>
                    <a:pt x="189" y="112"/>
                    <a:pt x="199" y="116"/>
                  </a:cubicBezTo>
                  <a:cubicBezTo>
                    <a:pt x="209" y="119"/>
                    <a:pt x="218" y="121"/>
                    <a:pt x="224" y="115"/>
                  </a:cubicBezTo>
                  <a:cubicBezTo>
                    <a:pt x="230" y="110"/>
                    <a:pt x="227" y="100"/>
                    <a:pt x="224" y="91"/>
                  </a:cubicBezTo>
                  <a:cubicBezTo>
                    <a:pt x="221" y="81"/>
                    <a:pt x="218" y="70"/>
                    <a:pt x="225" y="62"/>
                  </a:cubicBezTo>
                  <a:cubicBezTo>
                    <a:pt x="233" y="55"/>
                    <a:pt x="244" y="58"/>
                    <a:pt x="254" y="61"/>
                  </a:cubicBezTo>
                  <a:cubicBezTo>
                    <a:pt x="263" y="64"/>
                    <a:pt x="273" y="67"/>
                    <a:pt x="278" y="61"/>
                  </a:cubicBezTo>
                  <a:cubicBezTo>
                    <a:pt x="284" y="55"/>
                    <a:pt x="282" y="46"/>
                    <a:pt x="279" y="36"/>
                  </a:cubicBezTo>
                  <a:cubicBezTo>
                    <a:pt x="275" y="26"/>
                    <a:pt x="272" y="15"/>
                    <a:pt x="280" y="8"/>
                  </a:cubicBezTo>
                  <a:cubicBezTo>
                    <a:pt x="287" y="0"/>
                    <a:pt x="298" y="4"/>
                    <a:pt x="308" y="7"/>
                  </a:cubicBezTo>
                  <a:cubicBezTo>
                    <a:pt x="318" y="10"/>
                    <a:pt x="327" y="13"/>
                    <a:pt x="333" y="7"/>
                  </a:cubicBezTo>
                  <a:cubicBezTo>
                    <a:pt x="336" y="10"/>
                    <a:pt x="336" y="10"/>
                    <a:pt x="336" y="10"/>
                  </a:cubicBezTo>
                  <a:cubicBezTo>
                    <a:pt x="328" y="17"/>
                    <a:pt x="317" y="14"/>
                    <a:pt x="307" y="11"/>
                  </a:cubicBezTo>
                  <a:cubicBezTo>
                    <a:pt x="297" y="8"/>
                    <a:pt x="288" y="5"/>
                    <a:pt x="282" y="11"/>
                  </a:cubicBezTo>
                  <a:cubicBezTo>
                    <a:pt x="276" y="17"/>
                    <a:pt x="279" y="26"/>
                    <a:pt x="282" y="35"/>
                  </a:cubicBezTo>
                  <a:cubicBezTo>
                    <a:pt x="286" y="46"/>
                    <a:pt x="289" y="56"/>
                    <a:pt x="281" y="64"/>
                  </a:cubicBezTo>
                  <a:cubicBezTo>
                    <a:pt x="274" y="72"/>
                    <a:pt x="263" y="68"/>
                    <a:pt x="253" y="65"/>
                  </a:cubicBezTo>
                  <a:cubicBezTo>
                    <a:pt x="243" y="62"/>
                    <a:pt x="234" y="59"/>
                    <a:pt x="228" y="65"/>
                  </a:cubicBezTo>
                  <a:cubicBezTo>
                    <a:pt x="222" y="71"/>
                    <a:pt x="225" y="80"/>
                    <a:pt x="228" y="90"/>
                  </a:cubicBezTo>
                  <a:cubicBezTo>
                    <a:pt x="231" y="100"/>
                    <a:pt x="235" y="111"/>
                    <a:pt x="227" y="118"/>
                  </a:cubicBezTo>
                  <a:cubicBezTo>
                    <a:pt x="219" y="126"/>
                    <a:pt x="209" y="123"/>
                    <a:pt x="198" y="119"/>
                  </a:cubicBezTo>
                  <a:cubicBezTo>
                    <a:pt x="189" y="116"/>
                    <a:pt x="180" y="113"/>
                    <a:pt x="174" y="119"/>
                  </a:cubicBezTo>
                  <a:cubicBezTo>
                    <a:pt x="168" y="125"/>
                    <a:pt x="171" y="134"/>
                    <a:pt x="174" y="144"/>
                  </a:cubicBezTo>
                  <a:cubicBezTo>
                    <a:pt x="177" y="154"/>
                    <a:pt x="180" y="165"/>
                    <a:pt x="173" y="173"/>
                  </a:cubicBezTo>
                  <a:cubicBezTo>
                    <a:pt x="165" y="180"/>
                    <a:pt x="154" y="177"/>
                    <a:pt x="144" y="174"/>
                  </a:cubicBezTo>
                  <a:cubicBezTo>
                    <a:pt x="134" y="171"/>
                    <a:pt x="125" y="168"/>
                    <a:pt x="119" y="174"/>
                  </a:cubicBezTo>
                  <a:cubicBezTo>
                    <a:pt x="113" y="180"/>
                    <a:pt x="116" y="189"/>
                    <a:pt x="119" y="198"/>
                  </a:cubicBezTo>
                  <a:cubicBezTo>
                    <a:pt x="122" y="209"/>
                    <a:pt x="126" y="219"/>
                    <a:pt x="118" y="227"/>
                  </a:cubicBezTo>
                  <a:cubicBezTo>
                    <a:pt x="111" y="235"/>
                    <a:pt x="100" y="231"/>
                    <a:pt x="90" y="228"/>
                  </a:cubicBezTo>
                  <a:cubicBezTo>
                    <a:pt x="80" y="225"/>
                    <a:pt x="71" y="222"/>
                    <a:pt x="65" y="228"/>
                  </a:cubicBezTo>
                  <a:cubicBezTo>
                    <a:pt x="59" y="234"/>
                    <a:pt x="62" y="243"/>
                    <a:pt x="65" y="253"/>
                  </a:cubicBezTo>
                  <a:cubicBezTo>
                    <a:pt x="68" y="263"/>
                    <a:pt x="71" y="274"/>
                    <a:pt x="64" y="281"/>
                  </a:cubicBezTo>
                  <a:cubicBezTo>
                    <a:pt x="56" y="289"/>
                    <a:pt x="45" y="286"/>
                    <a:pt x="35" y="282"/>
                  </a:cubicBezTo>
                  <a:cubicBezTo>
                    <a:pt x="26" y="279"/>
                    <a:pt x="17" y="277"/>
                    <a:pt x="11" y="283"/>
                  </a:cubicBezTo>
                  <a:cubicBezTo>
                    <a:pt x="5" y="288"/>
                    <a:pt x="7" y="298"/>
                    <a:pt x="10" y="307"/>
                  </a:cubicBezTo>
                  <a:cubicBezTo>
                    <a:pt x="14" y="317"/>
                    <a:pt x="17" y="328"/>
                    <a:pt x="9" y="336"/>
                  </a:cubicBezTo>
                  <a:cubicBezTo>
                    <a:pt x="7" y="333"/>
                    <a:pt x="7" y="333"/>
                    <a:pt x="7" y="333"/>
                  </a:cubicBezTo>
                  <a:cubicBezTo>
                    <a:pt x="13" y="327"/>
                    <a:pt x="10" y="318"/>
                    <a:pt x="7" y="308"/>
                  </a:cubicBezTo>
                  <a:cubicBezTo>
                    <a:pt x="3" y="298"/>
                    <a:pt x="0" y="287"/>
                    <a:pt x="8" y="280"/>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8">
              <a:extLst>
                <a:ext uri="{FF2B5EF4-FFF2-40B4-BE49-F238E27FC236}">
                  <a16:creationId xmlns:a16="http://schemas.microsoft.com/office/drawing/2014/main" id="{687C37EE-B413-4A81-A4B5-93C23D27ADBD}"/>
                </a:ext>
              </a:extLst>
            </p:cNvPr>
            <p:cNvSpPr>
              <a:spLocks/>
            </p:cNvSpPr>
            <p:nvPr/>
          </p:nvSpPr>
          <p:spPr bwMode="auto">
            <a:xfrm>
              <a:off x="6370637" y="1084263"/>
              <a:ext cx="1590675" cy="1590675"/>
            </a:xfrm>
            <a:custGeom>
              <a:avLst/>
              <a:gdLst>
                <a:gd name="T0" fmla="*/ 727 w 762"/>
                <a:gd name="T1" fmla="*/ 35 h 762"/>
                <a:gd name="T2" fmla="*/ 727 w 762"/>
                <a:gd name="T3" fmla="*/ 163 h 762"/>
                <a:gd name="T4" fmla="*/ 163 w 762"/>
                <a:gd name="T5" fmla="*/ 727 h 762"/>
                <a:gd name="T6" fmla="*/ 36 w 762"/>
                <a:gd name="T7" fmla="*/ 727 h 762"/>
                <a:gd name="T8" fmla="*/ 36 w 762"/>
                <a:gd name="T9" fmla="*/ 727 h 762"/>
                <a:gd name="T10" fmla="*/ 36 w 762"/>
                <a:gd name="T11" fmla="*/ 599 h 762"/>
                <a:gd name="T12" fmla="*/ 599 w 762"/>
                <a:gd name="T13" fmla="*/ 35 h 762"/>
                <a:gd name="T14" fmla="*/ 727 w 762"/>
                <a:gd name="T15" fmla="*/ 35 h 7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 h="762">
                  <a:moveTo>
                    <a:pt x="727" y="35"/>
                  </a:moveTo>
                  <a:cubicBezTo>
                    <a:pt x="762" y="71"/>
                    <a:pt x="762" y="128"/>
                    <a:pt x="727" y="163"/>
                  </a:cubicBezTo>
                  <a:cubicBezTo>
                    <a:pt x="163" y="727"/>
                    <a:pt x="163" y="727"/>
                    <a:pt x="163" y="727"/>
                  </a:cubicBezTo>
                  <a:cubicBezTo>
                    <a:pt x="128" y="762"/>
                    <a:pt x="71" y="762"/>
                    <a:pt x="36" y="727"/>
                  </a:cubicBezTo>
                  <a:cubicBezTo>
                    <a:pt x="36" y="727"/>
                    <a:pt x="36" y="727"/>
                    <a:pt x="36" y="727"/>
                  </a:cubicBezTo>
                  <a:cubicBezTo>
                    <a:pt x="0" y="691"/>
                    <a:pt x="0" y="634"/>
                    <a:pt x="36" y="599"/>
                  </a:cubicBezTo>
                  <a:cubicBezTo>
                    <a:pt x="599" y="35"/>
                    <a:pt x="599" y="35"/>
                    <a:pt x="599" y="35"/>
                  </a:cubicBezTo>
                  <a:cubicBezTo>
                    <a:pt x="635" y="0"/>
                    <a:pt x="692" y="0"/>
                    <a:pt x="727"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9">
              <a:extLst>
                <a:ext uri="{FF2B5EF4-FFF2-40B4-BE49-F238E27FC236}">
                  <a16:creationId xmlns:a16="http://schemas.microsoft.com/office/drawing/2014/main" id="{492AA2EE-6353-493B-8DB3-15EB1238DA6C}"/>
                </a:ext>
              </a:extLst>
            </p:cNvPr>
            <p:cNvSpPr>
              <a:spLocks/>
            </p:cNvSpPr>
            <p:nvPr/>
          </p:nvSpPr>
          <p:spPr bwMode="auto">
            <a:xfrm>
              <a:off x="8306592" y="11715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7244A9E3-6DE6-4566-8589-C3E7EBB43583}"/>
                </a:ext>
              </a:extLst>
            </p:cNvPr>
            <p:cNvSpPr>
              <a:spLocks/>
            </p:cNvSpPr>
            <p:nvPr/>
          </p:nvSpPr>
          <p:spPr bwMode="auto">
            <a:xfrm>
              <a:off x="3743324" y="1357313"/>
              <a:ext cx="1344612" cy="1343025"/>
            </a:xfrm>
            <a:custGeom>
              <a:avLst/>
              <a:gdLst>
                <a:gd name="T0" fmla="*/ 609 w 644"/>
                <a:gd name="T1" fmla="*/ 35 h 643"/>
                <a:gd name="T2" fmla="*/ 609 w 644"/>
                <a:gd name="T3" fmla="*/ 163 h 643"/>
                <a:gd name="T4" fmla="*/ 163 w 644"/>
                <a:gd name="T5" fmla="*/ 608 h 643"/>
                <a:gd name="T6" fmla="*/ 36 w 644"/>
                <a:gd name="T7" fmla="*/ 608 h 643"/>
                <a:gd name="T8" fmla="*/ 36 w 644"/>
                <a:gd name="T9" fmla="*/ 608 h 643"/>
                <a:gd name="T10" fmla="*/ 36 w 644"/>
                <a:gd name="T11" fmla="*/ 481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6" y="608"/>
                  </a:cubicBezTo>
                  <a:cubicBezTo>
                    <a:pt x="36" y="608"/>
                    <a:pt x="36" y="608"/>
                    <a:pt x="36" y="608"/>
                  </a:cubicBezTo>
                  <a:cubicBezTo>
                    <a:pt x="0" y="573"/>
                    <a:pt x="0" y="516"/>
                    <a:pt x="36" y="481"/>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D1B07320-9AC3-425C-8B95-33BC2C3389B1}"/>
                </a:ext>
              </a:extLst>
            </p:cNvPr>
            <p:cNvSpPr>
              <a:spLocks/>
            </p:cNvSpPr>
            <p:nvPr/>
          </p:nvSpPr>
          <p:spPr bwMode="auto">
            <a:xfrm>
              <a:off x="6724649" y="4189412"/>
              <a:ext cx="1344612" cy="1343025"/>
            </a:xfrm>
            <a:custGeom>
              <a:avLst/>
              <a:gdLst>
                <a:gd name="T0" fmla="*/ 609 w 644"/>
                <a:gd name="T1" fmla="*/ 35 h 643"/>
                <a:gd name="T2" fmla="*/ 609 w 644"/>
                <a:gd name="T3" fmla="*/ 163 h 643"/>
                <a:gd name="T4" fmla="*/ 163 w 644"/>
                <a:gd name="T5" fmla="*/ 608 h 643"/>
                <a:gd name="T6" fmla="*/ 35 w 644"/>
                <a:gd name="T7" fmla="*/ 608 h 643"/>
                <a:gd name="T8" fmla="*/ 35 w 644"/>
                <a:gd name="T9" fmla="*/ 608 h 643"/>
                <a:gd name="T10" fmla="*/ 35 w 644"/>
                <a:gd name="T11" fmla="*/ 480 h 643"/>
                <a:gd name="T12" fmla="*/ 481 w 644"/>
                <a:gd name="T13" fmla="*/ 35 h 643"/>
                <a:gd name="T14" fmla="*/ 609 w 644"/>
                <a:gd name="T15" fmla="*/ 35 h 6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4" h="643">
                  <a:moveTo>
                    <a:pt x="609" y="35"/>
                  </a:moveTo>
                  <a:cubicBezTo>
                    <a:pt x="644" y="70"/>
                    <a:pt x="644" y="127"/>
                    <a:pt x="609" y="163"/>
                  </a:cubicBezTo>
                  <a:cubicBezTo>
                    <a:pt x="163" y="608"/>
                    <a:pt x="163" y="608"/>
                    <a:pt x="163" y="608"/>
                  </a:cubicBezTo>
                  <a:cubicBezTo>
                    <a:pt x="128" y="643"/>
                    <a:pt x="71" y="643"/>
                    <a:pt x="35" y="608"/>
                  </a:cubicBezTo>
                  <a:cubicBezTo>
                    <a:pt x="35" y="608"/>
                    <a:pt x="35" y="608"/>
                    <a:pt x="35" y="608"/>
                  </a:cubicBezTo>
                  <a:cubicBezTo>
                    <a:pt x="0" y="573"/>
                    <a:pt x="0" y="516"/>
                    <a:pt x="35" y="480"/>
                  </a:cubicBezTo>
                  <a:cubicBezTo>
                    <a:pt x="481" y="35"/>
                    <a:pt x="481" y="35"/>
                    <a:pt x="481" y="35"/>
                  </a:cubicBezTo>
                  <a:cubicBezTo>
                    <a:pt x="516" y="0"/>
                    <a:pt x="573" y="0"/>
                    <a:pt x="609" y="35"/>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2984CCF3-8BFC-4A43-BF67-6C782FD2EEE6}"/>
                </a:ext>
              </a:extLst>
            </p:cNvPr>
            <p:cNvSpPr>
              <a:spLocks/>
            </p:cNvSpPr>
            <p:nvPr/>
          </p:nvSpPr>
          <p:spPr bwMode="auto">
            <a:xfrm>
              <a:off x="2933698" y="3802585"/>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3">
              <a:extLst>
                <a:ext uri="{FF2B5EF4-FFF2-40B4-BE49-F238E27FC236}">
                  <a16:creationId xmlns:a16="http://schemas.microsoft.com/office/drawing/2014/main" id="{8E1585F1-06DB-4337-A15C-2714D971D9F9}"/>
                </a:ext>
              </a:extLst>
            </p:cNvPr>
            <p:cNvSpPr>
              <a:spLocks noEditPoints="1"/>
            </p:cNvSpPr>
            <p:nvPr/>
          </p:nvSpPr>
          <p:spPr bwMode="auto">
            <a:xfrm>
              <a:off x="5180158" y="94882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5">
              <a:extLst>
                <a:ext uri="{FF2B5EF4-FFF2-40B4-BE49-F238E27FC236}">
                  <a16:creationId xmlns:a16="http://schemas.microsoft.com/office/drawing/2014/main" id="{84761BCE-4159-48DF-ACD8-F981A5A6A3B2}"/>
                </a:ext>
              </a:extLst>
            </p:cNvPr>
            <p:cNvSpPr>
              <a:spLocks/>
            </p:cNvSpPr>
            <p:nvPr/>
          </p:nvSpPr>
          <p:spPr bwMode="auto">
            <a:xfrm>
              <a:off x="7873998" y="730250"/>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B76E6097-08F1-4E26-9385-07D7386FB1D7}"/>
                </a:ext>
              </a:extLst>
            </p:cNvPr>
            <p:cNvSpPr>
              <a:spLocks/>
            </p:cNvSpPr>
            <p:nvPr/>
          </p:nvSpPr>
          <p:spPr bwMode="auto">
            <a:xfrm>
              <a:off x="6345237" y="5465761"/>
              <a:ext cx="430213" cy="430213"/>
            </a:xfrm>
            <a:custGeom>
              <a:avLst/>
              <a:gdLst>
                <a:gd name="T0" fmla="*/ 170 w 206"/>
                <a:gd name="T1" fmla="*/ 37 h 206"/>
                <a:gd name="T2" fmla="*/ 170 w 206"/>
                <a:gd name="T3" fmla="*/ 170 h 206"/>
                <a:gd name="T4" fmla="*/ 37 w 206"/>
                <a:gd name="T5" fmla="*/ 170 h 206"/>
                <a:gd name="T6" fmla="*/ 37 w 206"/>
                <a:gd name="T7" fmla="*/ 37 h 206"/>
                <a:gd name="T8" fmla="*/ 170 w 206"/>
                <a:gd name="T9" fmla="*/ 37 h 206"/>
              </a:gdLst>
              <a:ahLst/>
              <a:cxnLst>
                <a:cxn ang="0">
                  <a:pos x="T0" y="T1"/>
                </a:cxn>
                <a:cxn ang="0">
                  <a:pos x="T2" y="T3"/>
                </a:cxn>
                <a:cxn ang="0">
                  <a:pos x="T4" y="T5"/>
                </a:cxn>
                <a:cxn ang="0">
                  <a:pos x="T6" y="T7"/>
                </a:cxn>
                <a:cxn ang="0">
                  <a:pos x="T8" y="T9"/>
                </a:cxn>
              </a:cxnLst>
              <a:rect l="0" t="0" r="r" b="b"/>
              <a:pathLst>
                <a:path w="206" h="206">
                  <a:moveTo>
                    <a:pt x="170" y="37"/>
                  </a:moveTo>
                  <a:cubicBezTo>
                    <a:pt x="206" y="74"/>
                    <a:pt x="206" y="133"/>
                    <a:pt x="170" y="170"/>
                  </a:cubicBezTo>
                  <a:cubicBezTo>
                    <a:pt x="133" y="206"/>
                    <a:pt x="73" y="206"/>
                    <a:pt x="37" y="170"/>
                  </a:cubicBezTo>
                  <a:cubicBezTo>
                    <a:pt x="0" y="133"/>
                    <a:pt x="0" y="74"/>
                    <a:pt x="37" y="37"/>
                  </a:cubicBezTo>
                  <a:cubicBezTo>
                    <a:pt x="73" y="0"/>
                    <a:pt x="133" y="0"/>
                    <a:pt x="170" y="37"/>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173B2374-4B23-4E2C-BBB7-68ACC663B82A}"/>
                </a:ext>
              </a:extLst>
            </p:cNvPr>
            <p:cNvSpPr>
              <a:spLocks noEditPoints="1"/>
            </p:cNvSpPr>
            <p:nvPr/>
          </p:nvSpPr>
          <p:spPr bwMode="auto">
            <a:xfrm>
              <a:off x="5051425" y="5585890"/>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9">
              <a:extLst>
                <a:ext uri="{FF2B5EF4-FFF2-40B4-BE49-F238E27FC236}">
                  <a16:creationId xmlns:a16="http://schemas.microsoft.com/office/drawing/2014/main" id="{F88D6850-1DFC-4956-9853-BAF11DE68325}"/>
                </a:ext>
              </a:extLst>
            </p:cNvPr>
            <p:cNvSpPr>
              <a:spLocks/>
            </p:cNvSpPr>
            <p:nvPr/>
          </p:nvSpPr>
          <p:spPr bwMode="auto">
            <a:xfrm>
              <a:off x="8183994" y="3779475"/>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5">
              <a:extLst>
                <a:ext uri="{FF2B5EF4-FFF2-40B4-BE49-F238E27FC236}">
                  <a16:creationId xmlns:a16="http://schemas.microsoft.com/office/drawing/2014/main" id="{BEB9F5D7-CDAB-4230-9D00-6E4FAFCEA780}"/>
                </a:ext>
              </a:extLst>
            </p:cNvPr>
            <p:cNvSpPr>
              <a:spLocks/>
            </p:cNvSpPr>
            <p:nvPr/>
          </p:nvSpPr>
          <p:spPr bwMode="auto">
            <a:xfrm>
              <a:off x="9134907" y="3349262"/>
              <a:ext cx="430213" cy="430213"/>
            </a:xfrm>
            <a:custGeom>
              <a:avLst/>
              <a:gdLst>
                <a:gd name="T0" fmla="*/ 169 w 206"/>
                <a:gd name="T1" fmla="*/ 37 h 206"/>
                <a:gd name="T2" fmla="*/ 169 w 206"/>
                <a:gd name="T3" fmla="*/ 170 h 206"/>
                <a:gd name="T4" fmla="*/ 37 w 206"/>
                <a:gd name="T5" fmla="*/ 170 h 206"/>
                <a:gd name="T6" fmla="*/ 37 w 206"/>
                <a:gd name="T7" fmla="*/ 37 h 206"/>
                <a:gd name="T8" fmla="*/ 169 w 206"/>
                <a:gd name="T9" fmla="*/ 37 h 206"/>
              </a:gdLst>
              <a:ahLst/>
              <a:cxnLst>
                <a:cxn ang="0">
                  <a:pos x="T0" y="T1"/>
                </a:cxn>
                <a:cxn ang="0">
                  <a:pos x="T2" y="T3"/>
                </a:cxn>
                <a:cxn ang="0">
                  <a:pos x="T4" y="T5"/>
                </a:cxn>
                <a:cxn ang="0">
                  <a:pos x="T6" y="T7"/>
                </a:cxn>
                <a:cxn ang="0">
                  <a:pos x="T8" y="T9"/>
                </a:cxn>
              </a:cxnLst>
              <a:rect l="0" t="0" r="r" b="b"/>
              <a:pathLst>
                <a:path w="206" h="206">
                  <a:moveTo>
                    <a:pt x="169" y="37"/>
                  </a:moveTo>
                  <a:cubicBezTo>
                    <a:pt x="206" y="74"/>
                    <a:pt x="206" y="133"/>
                    <a:pt x="169" y="170"/>
                  </a:cubicBezTo>
                  <a:cubicBezTo>
                    <a:pt x="133" y="206"/>
                    <a:pt x="73" y="206"/>
                    <a:pt x="37" y="170"/>
                  </a:cubicBezTo>
                  <a:cubicBezTo>
                    <a:pt x="0" y="133"/>
                    <a:pt x="0" y="74"/>
                    <a:pt x="37" y="37"/>
                  </a:cubicBezTo>
                  <a:cubicBezTo>
                    <a:pt x="73" y="0"/>
                    <a:pt x="133" y="0"/>
                    <a:pt x="169" y="37"/>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9">
              <a:extLst>
                <a:ext uri="{FF2B5EF4-FFF2-40B4-BE49-F238E27FC236}">
                  <a16:creationId xmlns:a16="http://schemas.microsoft.com/office/drawing/2014/main" id="{B38B6775-85A3-468B-87C2-51ED0F365232}"/>
                </a:ext>
              </a:extLst>
            </p:cNvPr>
            <p:cNvSpPr>
              <a:spLocks/>
            </p:cNvSpPr>
            <p:nvPr/>
          </p:nvSpPr>
          <p:spPr bwMode="auto">
            <a:xfrm>
              <a:off x="2764576" y="1879599"/>
              <a:ext cx="950913" cy="954088"/>
            </a:xfrm>
            <a:custGeom>
              <a:avLst/>
              <a:gdLst>
                <a:gd name="T0" fmla="*/ 421 w 456"/>
                <a:gd name="T1" fmla="*/ 35 h 457"/>
                <a:gd name="T2" fmla="*/ 421 w 456"/>
                <a:gd name="T3" fmla="*/ 163 h 457"/>
                <a:gd name="T4" fmla="*/ 162 w 456"/>
                <a:gd name="T5" fmla="*/ 422 h 457"/>
                <a:gd name="T6" fmla="*/ 35 w 456"/>
                <a:gd name="T7" fmla="*/ 422 h 457"/>
                <a:gd name="T8" fmla="*/ 35 w 456"/>
                <a:gd name="T9" fmla="*/ 422 h 457"/>
                <a:gd name="T10" fmla="*/ 35 w 456"/>
                <a:gd name="T11" fmla="*/ 294 h 457"/>
                <a:gd name="T12" fmla="*/ 294 w 456"/>
                <a:gd name="T13" fmla="*/ 35 h 457"/>
                <a:gd name="T14" fmla="*/ 421 w 456"/>
                <a:gd name="T15" fmla="*/ 35 h 4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6" h="457">
                  <a:moveTo>
                    <a:pt x="421" y="35"/>
                  </a:moveTo>
                  <a:cubicBezTo>
                    <a:pt x="456" y="71"/>
                    <a:pt x="456" y="128"/>
                    <a:pt x="421" y="163"/>
                  </a:cubicBezTo>
                  <a:cubicBezTo>
                    <a:pt x="162" y="422"/>
                    <a:pt x="162" y="422"/>
                    <a:pt x="162" y="422"/>
                  </a:cubicBezTo>
                  <a:cubicBezTo>
                    <a:pt x="127" y="457"/>
                    <a:pt x="70" y="457"/>
                    <a:pt x="35" y="422"/>
                  </a:cubicBezTo>
                  <a:cubicBezTo>
                    <a:pt x="35" y="422"/>
                    <a:pt x="35" y="422"/>
                    <a:pt x="35" y="422"/>
                  </a:cubicBezTo>
                  <a:cubicBezTo>
                    <a:pt x="0" y="387"/>
                    <a:pt x="0" y="329"/>
                    <a:pt x="35" y="294"/>
                  </a:cubicBezTo>
                  <a:cubicBezTo>
                    <a:pt x="294" y="35"/>
                    <a:pt x="294" y="35"/>
                    <a:pt x="294" y="35"/>
                  </a:cubicBezTo>
                  <a:cubicBezTo>
                    <a:pt x="329" y="0"/>
                    <a:pt x="386" y="0"/>
                    <a:pt x="421" y="35"/>
                  </a:cubicBezTo>
                  <a:close/>
                </a:path>
              </a:pathLst>
            </a:custGeom>
            <a:solidFill>
              <a:srgbClr val="EEEEEE"/>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3">
              <a:extLst>
                <a:ext uri="{FF2B5EF4-FFF2-40B4-BE49-F238E27FC236}">
                  <a16:creationId xmlns:a16="http://schemas.microsoft.com/office/drawing/2014/main" id="{33DD617A-96AA-4A83-8484-E613AC3C82E2}"/>
                </a:ext>
              </a:extLst>
            </p:cNvPr>
            <p:cNvSpPr>
              <a:spLocks noEditPoints="1"/>
            </p:cNvSpPr>
            <p:nvPr/>
          </p:nvSpPr>
          <p:spPr bwMode="auto">
            <a:xfrm>
              <a:off x="2432790" y="2824939"/>
              <a:ext cx="330055" cy="301354"/>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6">
              <a:extLst>
                <a:ext uri="{FF2B5EF4-FFF2-40B4-BE49-F238E27FC236}">
                  <a16:creationId xmlns:a16="http://schemas.microsoft.com/office/drawing/2014/main" id="{19E9EA29-40AD-4733-8F8F-883978DAEB17}"/>
                </a:ext>
              </a:extLst>
            </p:cNvPr>
            <p:cNvSpPr>
              <a:spLocks/>
            </p:cNvSpPr>
            <p:nvPr/>
          </p:nvSpPr>
          <p:spPr bwMode="auto">
            <a:xfrm>
              <a:off x="7440141" y="4765674"/>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B5C6CD"/>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6">
              <a:extLst>
                <a:ext uri="{FF2B5EF4-FFF2-40B4-BE49-F238E27FC236}">
                  <a16:creationId xmlns:a16="http://schemas.microsoft.com/office/drawing/2014/main" id="{F0CEC55B-7DEF-4A18-BA79-5C4AEF9E76B0}"/>
                </a:ext>
              </a:extLst>
            </p:cNvPr>
            <p:cNvSpPr>
              <a:spLocks/>
            </p:cNvSpPr>
            <p:nvPr/>
          </p:nvSpPr>
          <p:spPr bwMode="auto">
            <a:xfrm>
              <a:off x="3756966" y="1084263"/>
              <a:ext cx="700088" cy="700088"/>
            </a:xfrm>
            <a:custGeom>
              <a:avLst/>
              <a:gdLst>
                <a:gd name="T0" fmla="*/ 328 w 335"/>
                <a:gd name="T1" fmla="*/ 56 h 335"/>
                <a:gd name="T2" fmla="*/ 299 w 335"/>
                <a:gd name="T3" fmla="*/ 57 h 335"/>
                <a:gd name="T4" fmla="*/ 274 w 335"/>
                <a:gd name="T5" fmla="*/ 57 h 335"/>
                <a:gd name="T6" fmla="*/ 274 w 335"/>
                <a:gd name="T7" fmla="*/ 81 h 335"/>
                <a:gd name="T8" fmla="*/ 273 w 335"/>
                <a:gd name="T9" fmla="*/ 110 h 335"/>
                <a:gd name="T10" fmla="*/ 245 w 335"/>
                <a:gd name="T11" fmla="*/ 111 h 335"/>
                <a:gd name="T12" fmla="*/ 220 w 335"/>
                <a:gd name="T13" fmla="*/ 111 h 335"/>
                <a:gd name="T14" fmla="*/ 220 w 335"/>
                <a:gd name="T15" fmla="*/ 136 h 335"/>
                <a:gd name="T16" fmla="*/ 219 w 335"/>
                <a:gd name="T17" fmla="*/ 164 h 335"/>
                <a:gd name="T18" fmla="*/ 190 w 335"/>
                <a:gd name="T19" fmla="*/ 165 h 335"/>
                <a:gd name="T20" fmla="*/ 166 w 335"/>
                <a:gd name="T21" fmla="*/ 166 h 335"/>
                <a:gd name="T22" fmla="*/ 165 w 335"/>
                <a:gd name="T23" fmla="*/ 190 h 335"/>
                <a:gd name="T24" fmla="*/ 164 w 335"/>
                <a:gd name="T25" fmla="*/ 219 h 335"/>
                <a:gd name="T26" fmla="*/ 136 w 335"/>
                <a:gd name="T27" fmla="*/ 220 h 335"/>
                <a:gd name="T28" fmla="*/ 111 w 335"/>
                <a:gd name="T29" fmla="*/ 220 h 335"/>
                <a:gd name="T30" fmla="*/ 111 w 335"/>
                <a:gd name="T31" fmla="*/ 245 h 335"/>
                <a:gd name="T32" fmla="*/ 110 w 335"/>
                <a:gd name="T33" fmla="*/ 273 h 335"/>
                <a:gd name="T34" fmla="*/ 81 w 335"/>
                <a:gd name="T35" fmla="*/ 274 h 335"/>
                <a:gd name="T36" fmla="*/ 57 w 335"/>
                <a:gd name="T37" fmla="*/ 274 h 335"/>
                <a:gd name="T38" fmla="*/ 57 w 335"/>
                <a:gd name="T39" fmla="*/ 299 h 335"/>
                <a:gd name="T40" fmla="*/ 56 w 335"/>
                <a:gd name="T41" fmla="*/ 327 h 335"/>
                <a:gd name="T42" fmla="*/ 27 w 335"/>
                <a:gd name="T43" fmla="*/ 329 h 335"/>
                <a:gd name="T44" fmla="*/ 2 w 335"/>
                <a:gd name="T45" fmla="*/ 329 h 335"/>
                <a:gd name="T46" fmla="*/ 0 w 335"/>
                <a:gd name="T47" fmla="*/ 326 h 335"/>
                <a:gd name="T48" fmla="*/ 28 w 335"/>
                <a:gd name="T49" fmla="*/ 325 h 335"/>
                <a:gd name="T50" fmla="*/ 53 w 335"/>
                <a:gd name="T51" fmla="*/ 325 h 335"/>
                <a:gd name="T52" fmla="*/ 53 w 335"/>
                <a:gd name="T53" fmla="*/ 300 h 335"/>
                <a:gd name="T54" fmla="*/ 54 w 335"/>
                <a:gd name="T55" fmla="*/ 271 h 335"/>
                <a:gd name="T56" fmla="*/ 83 w 335"/>
                <a:gd name="T57" fmla="*/ 270 h 335"/>
                <a:gd name="T58" fmla="*/ 107 w 335"/>
                <a:gd name="T59" fmla="*/ 270 h 335"/>
                <a:gd name="T60" fmla="*/ 107 w 335"/>
                <a:gd name="T61" fmla="*/ 246 h 335"/>
                <a:gd name="T62" fmla="*/ 108 w 335"/>
                <a:gd name="T63" fmla="*/ 217 h 335"/>
                <a:gd name="T64" fmla="*/ 137 w 335"/>
                <a:gd name="T65" fmla="*/ 216 h 335"/>
                <a:gd name="T66" fmla="*/ 162 w 335"/>
                <a:gd name="T67" fmla="*/ 216 h 335"/>
                <a:gd name="T68" fmla="*/ 162 w 335"/>
                <a:gd name="T69" fmla="*/ 191 h 335"/>
                <a:gd name="T70" fmla="*/ 163 w 335"/>
                <a:gd name="T71" fmla="*/ 163 h 335"/>
                <a:gd name="T72" fmla="*/ 191 w 335"/>
                <a:gd name="T73" fmla="*/ 162 h 335"/>
                <a:gd name="T74" fmla="*/ 216 w 335"/>
                <a:gd name="T75" fmla="*/ 162 h 335"/>
                <a:gd name="T76" fmla="*/ 216 w 335"/>
                <a:gd name="T77" fmla="*/ 137 h 335"/>
                <a:gd name="T78" fmla="*/ 217 w 335"/>
                <a:gd name="T79" fmla="*/ 108 h 335"/>
                <a:gd name="T80" fmla="*/ 246 w 335"/>
                <a:gd name="T81" fmla="*/ 107 h 335"/>
                <a:gd name="T82" fmla="*/ 270 w 335"/>
                <a:gd name="T83" fmla="*/ 107 h 335"/>
                <a:gd name="T84" fmla="*/ 270 w 335"/>
                <a:gd name="T85" fmla="*/ 83 h 335"/>
                <a:gd name="T86" fmla="*/ 271 w 335"/>
                <a:gd name="T87" fmla="*/ 54 h 335"/>
                <a:gd name="T88" fmla="*/ 300 w 335"/>
                <a:gd name="T89" fmla="*/ 53 h 335"/>
                <a:gd name="T90" fmla="*/ 325 w 335"/>
                <a:gd name="T91" fmla="*/ 53 h 335"/>
                <a:gd name="T92" fmla="*/ 325 w 335"/>
                <a:gd name="T93" fmla="*/ 28 h 335"/>
                <a:gd name="T94" fmla="*/ 326 w 335"/>
                <a:gd name="T95" fmla="*/ 0 h 335"/>
                <a:gd name="T96" fmla="*/ 329 w 335"/>
                <a:gd name="T97" fmla="*/ 2 h 335"/>
                <a:gd name="T98" fmla="*/ 329 w 335"/>
                <a:gd name="T99" fmla="*/ 27 h 335"/>
                <a:gd name="T100" fmla="*/ 328 w 335"/>
                <a:gd name="T101" fmla="*/ 56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35">
                  <a:moveTo>
                    <a:pt x="328" y="56"/>
                  </a:moveTo>
                  <a:cubicBezTo>
                    <a:pt x="320" y="63"/>
                    <a:pt x="309" y="60"/>
                    <a:pt x="299" y="57"/>
                  </a:cubicBezTo>
                  <a:cubicBezTo>
                    <a:pt x="289" y="54"/>
                    <a:pt x="280" y="51"/>
                    <a:pt x="274" y="57"/>
                  </a:cubicBezTo>
                  <a:cubicBezTo>
                    <a:pt x="268" y="63"/>
                    <a:pt x="271" y="72"/>
                    <a:pt x="274" y="81"/>
                  </a:cubicBezTo>
                  <a:cubicBezTo>
                    <a:pt x="277" y="92"/>
                    <a:pt x="281" y="102"/>
                    <a:pt x="273" y="110"/>
                  </a:cubicBezTo>
                  <a:cubicBezTo>
                    <a:pt x="265" y="118"/>
                    <a:pt x="255" y="114"/>
                    <a:pt x="245" y="111"/>
                  </a:cubicBezTo>
                  <a:cubicBezTo>
                    <a:pt x="235" y="108"/>
                    <a:pt x="226" y="105"/>
                    <a:pt x="220" y="111"/>
                  </a:cubicBezTo>
                  <a:cubicBezTo>
                    <a:pt x="214" y="117"/>
                    <a:pt x="217" y="126"/>
                    <a:pt x="220" y="136"/>
                  </a:cubicBezTo>
                  <a:cubicBezTo>
                    <a:pt x="223" y="146"/>
                    <a:pt x="226" y="157"/>
                    <a:pt x="219" y="164"/>
                  </a:cubicBezTo>
                  <a:cubicBezTo>
                    <a:pt x="211" y="172"/>
                    <a:pt x="200" y="169"/>
                    <a:pt x="190" y="165"/>
                  </a:cubicBezTo>
                  <a:cubicBezTo>
                    <a:pt x="181" y="162"/>
                    <a:pt x="171" y="160"/>
                    <a:pt x="166" y="166"/>
                  </a:cubicBezTo>
                  <a:cubicBezTo>
                    <a:pt x="160" y="171"/>
                    <a:pt x="162" y="181"/>
                    <a:pt x="165" y="190"/>
                  </a:cubicBezTo>
                  <a:cubicBezTo>
                    <a:pt x="169" y="200"/>
                    <a:pt x="172" y="211"/>
                    <a:pt x="164" y="219"/>
                  </a:cubicBezTo>
                  <a:cubicBezTo>
                    <a:pt x="157" y="226"/>
                    <a:pt x="146" y="223"/>
                    <a:pt x="136" y="220"/>
                  </a:cubicBezTo>
                  <a:cubicBezTo>
                    <a:pt x="126" y="217"/>
                    <a:pt x="117" y="214"/>
                    <a:pt x="111" y="220"/>
                  </a:cubicBezTo>
                  <a:cubicBezTo>
                    <a:pt x="105" y="226"/>
                    <a:pt x="108" y="235"/>
                    <a:pt x="111" y="245"/>
                  </a:cubicBezTo>
                  <a:cubicBezTo>
                    <a:pt x="114" y="255"/>
                    <a:pt x="118" y="265"/>
                    <a:pt x="110" y="273"/>
                  </a:cubicBezTo>
                  <a:cubicBezTo>
                    <a:pt x="102" y="281"/>
                    <a:pt x="92" y="277"/>
                    <a:pt x="81" y="274"/>
                  </a:cubicBezTo>
                  <a:cubicBezTo>
                    <a:pt x="72" y="271"/>
                    <a:pt x="63" y="268"/>
                    <a:pt x="57" y="274"/>
                  </a:cubicBezTo>
                  <a:cubicBezTo>
                    <a:pt x="51" y="280"/>
                    <a:pt x="54" y="289"/>
                    <a:pt x="57" y="299"/>
                  </a:cubicBezTo>
                  <a:cubicBezTo>
                    <a:pt x="60" y="309"/>
                    <a:pt x="63" y="320"/>
                    <a:pt x="56" y="327"/>
                  </a:cubicBezTo>
                  <a:cubicBezTo>
                    <a:pt x="48" y="335"/>
                    <a:pt x="37" y="332"/>
                    <a:pt x="27" y="329"/>
                  </a:cubicBezTo>
                  <a:cubicBezTo>
                    <a:pt x="17" y="326"/>
                    <a:pt x="8" y="323"/>
                    <a:pt x="2" y="329"/>
                  </a:cubicBezTo>
                  <a:cubicBezTo>
                    <a:pt x="0" y="326"/>
                    <a:pt x="0" y="326"/>
                    <a:pt x="0" y="326"/>
                  </a:cubicBezTo>
                  <a:cubicBezTo>
                    <a:pt x="7" y="318"/>
                    <a:pt x="18" y="322"/>
                    <a:pt x="28" y="325"/>
                  </a:cubicBezTo>
                  <a:cubicBezTo>
                    <a:pt x="38" y="328"/>
                    <a:pt x="47" y="331"/>
                    <a:pt x="53" y="325"/>
                  </a:cubicBezTo>
                  <a:cubicBezTo>
                    <a:pt x="59" y="319"/>
                    <a:pt x="56" y="310"/>
                    <a:pt x="53" y="300"/>
                  </a:cubicBezTo>
                  <a:cubicBezTo>
                    <a:pt x="50" y="290"/>
                    <a:pt x="46" y="279"/>
                    <a:pt x="54" y="271"/>
                  </a:cubicBezTo>
                  <a:cubicBezTo>
                    <a:pt x="62" y="264"/>
                    <a:pt x="72" y="267"/>
                    <a:pt x="83" y="270"/>
                  </a:cubicBezTo>
                  <a:cubicBezTo>
                    <a:pt x="92" y="273"/>
                    <a:pt x="101" y="276"/>
                    <a:pt x="107" y="270"/>
                  </a:cubicBezTo>
                  <a:cubicBezTo>
                    <a:pt x="113" y="264"/>
                    <a:pt x="110" y="255"/>
                    <a:pt x="107" y="246"/>
                  </a:cubicBezTo>
                  <a:cubicBezTo>
                    <a:pt x="104" y="235"/>
                    <a:pt x="101" y="225"/>
                    <a:pt x="108" y="217"/>
                  </a:cubicBezTo>
                  <a:cubicBezTo>
                    <a:pt x="116" y="209"/>
                    <a:pt x="127" y="213"/>
                    <a:pt x="137" y="216"/>
                  </a:cubicBezTo>
                  <a:cubicBezTo>
                    <a:pt x="147" y="219"/>
                    <a:pt x="156" y="222"/>
                    <a:pt x="162" y="216"/>
                  </a:cubicBezTo>
                  <a:cubicBezTo>
                    <a:pt x="168" y="210"/>
                    <a:pt x="165" y="201"/>
                    <a:pt x="162" y="191"/>
                  </a:cubicBezTo>
                  <a:cubicBezTo>
                    <a:pt x="158" y="181"/>
                    <a:pt x="155" y="170"/>
                    <a:pt x="163" y="163"/>
                  </a:cubicBezTo>
                  <a:cubicBezTo>
                    <a:pt x="170" y="155"/>
                    <a:pt x="181" y="158"/>
                    <a:pt x="191" y="162"/>
                  </a:cubicBezTo>
                  <a:cubicBezTo>
                    <a:pt x="201" y="165"/>
                    <a:pt x="210" y="168"/>
                    <a:pt x="216" y="162"/>
                  </a:cubicBezTo>
                  <a:cubicBezTo>
                    <a:pt x="222" y="156"/>
                    <a:pt x="219" y="147"/>
                    <a:pt x="216" y="137"/>
                  </a:cubicBezTo>
                  <a:cubicBezTo>
                    <a:pt x="213" y="127"/>
                    <a:pt x="209" y="116"/>
                    <a:pt x="217" y="108"/>
                  </a:cubicBezTo>
                  <a:cubicBezTo>
                    <a:pt x="225" y="101"/>
                    <a:pt x="235" y="104"/>
                    <a:pt x="246" y="107"/>
                  </a:cubicBezTo>
                  <a:cubicBezTo>
                    <a:pt x="255" y="110"/>
                    <a:pt x="264" y="113"/>
                    <a:pt x="270" y="107"/>
                  </a:cubicBezTo>
                  <a:cubicBezTo>
                    <a:pt x="276" y="101"/>
                    <a:pt x="273" y="92"/>
                    <a:pt x="270" y="83"/>
                  </a:cubicBezTo>
                  <a:cubicBezTo>
                    <a:pt x="267" y="72"/>
                    <a:pt x="264" y="62"/>
                    <a:pt x="271" y="54"/>
                  </a:cubicBezTo>
                  <a:cubicBezTo>
                    <a:pt x="279" y="46"/>
                    <a:pt x="290" y="50"/>
                    <a:pt x="300" y="53"/>
                  </a:cubicBezTo>
                  <a:cubicBezTo>
                    <a:pt x="310" y="56"/>
                    <a:pt x="319" y="59"/>
                    <a:pt x="325" y="53"/>
                  </a:cubicBezTo>
                  <a:cubicBezTo>
                    <a:pt x="331" y="47"/>
                    <a:pt x="328" y="38"/>
                    <a:pt x="325" y="28"/>
                  </a:cubicBezTo>
                  <a:cubicBezTo>
                    <a:pt x="322" y="18"/>
                    <a:pt x="318" y="7"/>
                    <a:pt x="326" y="0"/>
                  </a:cubicBezTo>
                  <a:cubicBezTo>
                    <a:pt x="329" y="2"/>
                    <a:pt x="329" y="2"/>
                    <a:pt x="329" y="2"/>
                  </a:cubicBezTo>
                  <a:cubicBezTo>
                    <a:pt x="323" y="8"/>
                    <a:pt x="326" y="17"/>
                    <a:pt x="329" y="27"/>
                  </a:cubicBezTo>
                  <a:cubicBezTo>
                    <a:pt x="332" y="37"/>
                    <a:pt x="335" y="48"/>
                    <a:pt x="328" y="56"/>
                  </a:cubicBezTo>
                  <a:close/>
                </a:path>
              </a:pathLst>
            </a:custGeom>
            <a:solidFill>
              <a:srgbClr val="CCCCCC"/>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5" name="Oval 19">
            <a:extLst>
              <a:ext uri="{FF2B5EF4-FFF2-40B4-BE49-F238E27FC236}">
                <a16:creationId xmlns:a16="http://schemas.microsoft.com/office/drawing/2014/main" id="{4A4167EA-A7BD-44A5-8753-54026CC10286}"/>
              </a:ext>
            </a:extLst>
          </p:cNvPr>
          <p:cNvSpPr/>
          <p:nvPr userDrawn="1"/>
        </p:nvSpPr>
        <p:spPr>
          <a:xfrm>
            <a:off x="3990699" y="1323699"/>
            <a:ext cx="4210603" cy="4210603"/>
          </a:xfrm>
          <a:prstGeom prst="ellipse">
            <a:avLst/>
          </a:prstGeom>
          <a:solidFill>
            <a:schemeClr val="bg2"/>
          </a:solidFill>
          <a:ln>
            <a:noFill/>
          </a:ln>
          <a:effectLst>
            <a:outerShdw blurRad="127000" dist="165100" dir="3180000" algn="tl"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13">
            <a:extLst>
              <a:ext uri="{FF2B5EF4-FFF2-40B4-BE49-F238E27FC236}">
                <a16:creationId xmlns:a16="http://schemas.microsoft.com/office/drawing/2014/main" id="{569B410C-9E7C-4FCF-9AD6-011A27CD8835}"/>
              </a:ext>
            </a:extLst>
          </p:cNvPr>
          <p:cNvSpPr>
            <a:spLocks noEditPoints="1"/>
          </p:cNvSpPr>
          <p:nvPr userDrawn="1"/>
        </p:nvSpPr>
        <p:spPr bwMode="auto">
          <a:xfrm>
            <a:off x="5966594" y="4239134"/>
            <a:ext cx="258811" cy="236305"/>
          </a:xfrm>
          <a:custGeom>
            <a:avLst/>
            <a:gdLst>
              <a:gd name="T0" fmla="*/ 123 w 245"/>
              <a:gd name="T1" fmla="*/ 223 h 223"/>
              <a:gd name="T2" fmla="*/ 44 w 245"/>
              <a:gd name="T3" fmla="*/ 190 h 223"/>
              <a:gd name="T4" fmla="*/ 44 w 245"/>
              <a:gd name="T5" fmla="*/ 32 h 223"/>
              <a:gd name="T6" fmla="*/ 123 w 245"/>
              <a:gd name="T7" fmla="*/ 0 h 223"/>
              <a:gd name="T8" fmla="*/ 202 w 245"/>
              <a:gd name="T9" fmla="*/ 32 h 223"/>
              <a:gd name="T10" fmla="*/ 202 w 245"/>
              <a:gd name="T11" fmla="*/ 32 h 223"/>
              <a:gd name="T12" fmla="*/ 202 w 245"/>
              <a:gd name="T13" fmla="*/ 190 h 223"/>
              <a:gd name="T14" fmla="*/ 123 w 245"/>
              <a:gd name="T15" fmla="*/ 223 h 223"/>
              <a:gd name="T16" fmla="*/ 123 w 245"/>
              <a:gd name="T17" fmla="*/ 36 h 223"/>
              <a:gd name="T18" fmla="*/ 69 w 245"/>
              <a:gd name="T19" fmla="*/ 58 h 223"/>
              <a:gd name="T20" fmla="*/ 69 w 245"/>
              <a:gd name="T21" fmla="*/ 165 h 223"/>
              <a:gd name="T22" fmla="*/ 123 w 245"/>
              <a:gd name="T23" fmla="*/ 187 h 223"/>
              <a:gd name="T24" fmla="*/ 176 w 245"/>
              <a:gd name="T25" fmla="*/ 165 h 223"/>
              <a:gd name="T26" fmla="*/ 176 w 245"/>
              <a:gd name="T27" fmla="*/ 58 h 223"/>
              <a:gd name="T28" fmla="*/ 123 w 245"/>
              <a:gd name="T29" fmla="*/ 36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5" h="223">
                <a:moveTo>
                  <a:pt x="123" y="223"/>
                </a:moveTo>
                <a:cubicBezTo>
                  <a:pt x="93" y="223"/>
                  <a:pt x="65" y="212"/>
                  <a:pt x="44" y="190"/>
                </a:cubicBezTo>
                <a:cubicBezTo>
                  <a:pt x="0" y="147"/>
                  <a:pt x="0" y="76"/>
                  <a:pt x="44" y="32"/>
                </a:cubicBezTo>
                <a:cubicBezTo>
                  <a:pt x="65" y="11"/>
                  <a:pt x="93" y="0"/>
                  <a:pt x="123" y="0"/>
                </a:cubicBezTo>
                <a:cubicBezTo>
                  <a:pt x="153" y="0"/>
                  <a:pt x="181" y="11"/>
                  <a:pt x="202" y="32"/>
                </a:cubicBezTo>
                <a:cubicBezTo>
                  <a:pt x="202" y="32"/>
                  <a:pt x="202" y="32"/>
                  <a:pt x="202" y="32"/>
                </a:cubicBezTo>
                <a:cubicBezTo>
                  <a:pt x="245" y="76"/>
                  <a:pt x="245" y="147"/>
                  <a:pt x="202" y="190"/>
                </a:cubicBezTo>
                <a:cubicBezTo>
                  <a:pt x="181" y="212"/>
                  <a:pt x="153" y="223"/>
                  <a:pt x="123" y="223"/>
                </a:cubicBezTo>
                <a:close/>
                <a:moveTo>
                  <a:pt x="123" y="36"/>
                </a:moveTo>
                <a:cubicBezTo>
                  <a:pt x="103" y="36"/>
                  <a:pt x="84" y="43"/>
                  <a:pt x="69" y="58"/>
                </a:cubicBezTo>
                <a:cubicBezTo>
                  <a:pt x="40" y="87"/>
                  <a:pt x="40" y="135"/>
                  <a:pt x="69" y="165"/>
                </a:cubicBezTo>
                <a:cubicBezTo>
                  <a:pt x="84" y="179"/>
                  <a:pt x="103" y="187"/>
                  <a:pt x="123" y="187"/>
                </a:cubicBezTo>
                <a:cubicBezTo>
                  <a:pt x="143" y="187"/>
                  <a:pt x="162" y="179"/>
                  <a:pt x="176" y="165"/>
                </a:cubicBezTo>
                <a:cubicBezTo>
                  <a:pt x="206" y="135"/>
                  <a:pt x="206" y="87"/>
                  <a:pt x="176" y="58"/>
                </a:cubicBezTo>
                <a:cubicBezTo>
                  <a:pt x="162" y="43"/>
                  <a:pt x="143" y="36"/>
                  <a:pt x="123" y="36"/>
                </a:cubicBezTo>
                <a:close/>
              </a:path>
            </a:pathLst>
          </a:custGeom>
          <a:solidFill>
            <a:srgbClr val="0384DA"/>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Título 1">
            <a:extLst>
              <a:ext uri="{FF2B5EF4-FFF2-40B4-BE49-F238E27FC236}">
                <a16:creationId xmlns:a16="http://schemas.microsoft.com/office/drawing/2014/main" id="{879A2D48-169D-4ED4-AC66-6F16389DB297}"/>
              </a:ext>
            </a:extLst>
          </p:cNvPr>
          <p:cNvSpPr>
            <a:spLocks noGrp="1"/>
          </p:cNvSpPr>
          <p:nvPr>
            <p:ph type="title" hasCustomPrompt="1"/>
          </p:nvPr>
        </p:nvSpPr>
        <p:spPr>
          <a:xfrm>
            <a:off x="3990699" y="2111351"/>
            <a:ext cx="4208625" cy="1922991"/>
          </a:xfrm>
        </p:spPr>
        <p:txBody>
          <a:bodyPr anchor="ctr"/>
          <a:lstStyle>
            <a:lvl1pPr algn="ctr">
              <a:defRPr lang="es-ES" sz="3600" kern="1200" cap="all" spc="600" baseline="0" dirty="0" smtClean="0">
                <a:solidFill>
                  <a:schemeClr val="tx1">
                    <a:lumMod val="75000"/>
                    <a:lumOff val="25000"/>
                  </a:schemeClr>
                </a:solidFill>
                <a:latin typeface="+mj-lt"/>
                <a:ea typeface="+mn-ea"/>
                <a:cs typeface="+mn-cs"/>
              </a:defRPr>
            </a:lvl1pPr>
          </a:lstStyle>
          <a:p>
            <a:r>
              <a:rPr lang="es-ES"/>
              <a:t>TITLE</a:t>
            </a:r>
          </a:p>
        </p:txBody>
      </p:sp>
      <p:sp>
        <p:nvSpPr>
          <p:cNvPr id="40" name="Text Placeholder 4">
            <a:extLst>
              <a:ext uri="{FF2B5EF4-FFF2-40B4-BE49-F238E27FC236}">
                <a16:creationId xmlns:a16="http://schemas.microsoft.com/office/drawing/2014/main" id="{8E289A1D-D340-4D92-9D34-F5A61FF32916}"/>
              </a:ext>
            </a:extLst>
          </p:cNvPr>
          <p:cNvSpPr>
            <a:spLocks noGrp="1"/>
          </p:cNvSpPr>
          <p:nvPr>
            <p:ph type="body" sz="quarter" idx="12" hasCustomPrompt="1"/>
          </p:nvPr>
        </p:nvSpPr>
        <p:spPr>
          <a:xfrm>
            <a:off x="4645152" y="4634178"/>
            <a:ext cx="2877312" cy="900123"/>
          </a:xfrm>
          <a:noFill/>
        </p:spPr>
        <p:txBody>
          <a:bodyPr lIns="180000" tIns="180000" rIns="180000" bIns="180000" anchor="t" anchorCtr="0">
            <a:noAutofit/>
          </a:bodyPr>
          <a:lstStyle>
            <a:lvl1pPr marL="0" indent="0" algn="ctr">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Subtitle</a:t>
            </a:r>
          </a:p>
        </p:txBody>
      </p:sp>
      <p:pic>
        <p:nvPicPr>
          <p:cNvPr id="41" name="Gráfico 40">
            <a:extLst>
              <a:ext uri="{FF2B5EF4-FFF2-40B4-BE49-F238E27FC236}">
                <a16:creationId xmlns:a16="http://schemas.microsoft.com/office/drawing/2014/main" id="{17428BF3-EAFD-4A8C-AB6A-ADCCF52863D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3144" y="6264475"/>
            <a:ext cx="1680297" cy="514995"/>
          </a:xfrm>
          <a:prstGeom prst="rect">
            <a:avLst/>
          </a:prstGeom>
        </p:spPr>
      </p:pic>
      <p:grpSp>
        <p:nvGrpSpPr>
          <p:cNvPr id="36" name="Grupo 35">
            <a:extLst>
              <a:ext uri="{FF2B5EF4-FFF2-40B4-BE49-F238E27FC236}">
                <a16:creationId xmlns:a16="http://schemas.microsoft.com/office/drawing/2014/main" id="{DB791C6A-225E-4325-88D3-7CE9EBDB8E15}"/>
              </a:ext>
            </a:extLst>
          </p:cNvPr>
          <p:cNvGrpSpPr/>
          <p:nvPr userDrawn="1"/>
        </p:nvGrpSpPr>
        <p:grpSpPr>
          <a:xfrm>
            <a:off x="9813631" y="6311629"/>
            <a:ext cx="2305226" cy="464331"/>
            <a:chOff x="9955553" y="5742544"/>
            <a:chExt cx="2305226" cy="464331"/>
          </a:xfrm>
        </p:grpSpPr>
        <p:sp>
          <p:nvSpPr>
            <p:cNvPr id="37" name="CuadroTexto 36">
              <a:extLst>
                <a:ext uri="{FF2B5EF4-FFF2-40B4-BE49-F238E27FC236}">
                  <a16:creationId xmlns:a16="http://schemas.microsoft.com/office/drawing/2014/main" id="{DD174455-2EEF-4D87-BA0A-646E96BCC2E4}"/>
                </a:ext>
              </a:extLst>
            </p:cNvPr>
            <p:cNvSpPr txBox="1"/>
            <p:nvPr userDrawn="1"/>
          </p:nvSpPr>
          <p:spPr>
            <a:xfrm>
              <a:off x="10253731" y="5742544"/>
              <a:ext cx="2007048" cy="464331"/>
            </a:xfrm>
            <a:prstGeom prst="rect">
              <a:avLst/>
            </a:prstGeom>
            <a:noFill/>
          </p:spPr>
          <p:txBody>
            <a:bodyPr wrap="square" lIns="180000" tIns="108000" rIns="180000" bIns="10800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0" spc="-70">
                  <a:solidFill>
                    <a:srgbClr val="FFFFFF"/>
                  </a:solidFill>
                  <a:latin typeface="Segoe UI" panose="020B0502040204020203" pitchFamily="34" charset="0"/>
                  <a:ea typeface="Cambria" panose="02040503050406030204" pitchFamily="18" charset="0"/>
                  <a:cs typeface="Segoe UI" panose="020B0502040204020203" pitchFamily="34" charset="0"/>
                </a:rPr>
                <a:t>#</a:t>
              </a:r>
              <a:r>
                <a:rPr lang="en-US" sz="1600" i="0" spc="-70" noProof="0">
                  <a:solidFill>
                    <a:srgbClr val="FFFFFF"/>
                  </a:solidFill>
                  <a:latin typeface="Segoe UI" panose="020B0502040204020203" pitchFamily="34" charset="0"/>
                  <a:ea typeface="Cambria" panose="02040503050406030204" pitchFamily="18" charset="0"/>
                  <a:cs typeface="Segoe UI" panose="020B0502040204020203" pitchFamily="34" charset="0"/>
                </a:rPr>
                <a:t>M365MADVirtual</a:t>
              </a:r>
            </a:p>
          </p:txBody>
        </p:sp>
        <p:pic>
          <p:nvPicPr>
            <p:cNvPr id="38" name="Imagen 37">
              <a:extLst>
                <a:ext uri="{FF2B5EF4-FFF2-40B4-BE49-F238E27FC236}">
                  <a16:creationId xmlns:a16="http://schemas.microsoft.com/office/drawing/2014/main" id="{AF7D57CB-8B42-4E25-B567-B517FC4EAA06}"/>
                </a:ext>
              </a:extLst>
            </p:cNvPr>
            <p:cNvPicPr>
              <a:picLocks noChangeAspect="1"/>
            </p:cNvPicPr>
            <p:nvPr userDrawn="1"/>
          </p:nvPicPr>
          <p:blipFill>
            <a:blip r:embed="rId4">
              <a:biLevel thresh="50000"/>
            </a:blip>
            <a:stretch>
              <a:fillRect/>
            </a:stretch>
          </p:blipFill>
          <p:spPr>
            <a:xfrm>
              <a:off x="9955553" y="5852050"/>
              <a:ext cx="348003" cy="282925"/>
            </a:xfrm>
            <a:prstGeom prst="rect">
              <a:avLst/>
            </a:prstGeom>
          </p:spPr>
        </p:pic>
      </p:grpSp>
    </p:spTree>
    <p:extLst>
      <p:ext uri="{BB962C8B-B14F-4D97-AF65-F5344CB8AC3E}">
        <p14:creationId xmlns:p14="http://schemas.microsoft.com/office/powerpoint/2010/main" val="2436051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4468A1-4B87-439B-82EC-C3C09A9F3392}" type="datetimeFigureOut">
              <a:rPr lang="en-US" smtClean="0"/>
              <a:t>10/28/2020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F971EA-3A6D-44E0-AE21-1C9457776B3F}" type="slidenum">
              <a:rPr lang="en-US" smtClean="0"/>
              <a:t>‹#›</a:t>
            </a:fld>
            <a:endParaRPr lang="en-US"/>
          </a:p>
        </p:txBody>
      </p:sp>
    </p:spTree>
    <p:extLst>
      <p:ext uri="{BB962C8B-B14F-4D97-AF65-F5344CB8AC3E}">
        <p14:creationId xmlns:p14="http://schemas.microsoft.com/office/powerpoint/2010/main" val="3707346369"/>
      </p:ext>
    </p:extLst>
  </p:cSld>
  <p:clrMap bg1="lt1" tx1="dk1" bg2="lt2" tx2="dk2" accent1="accent1" accent2="accent2" accent3="accent3" accent4="accent4" accent5="accent5" accent6="accent6" hlink="hlink" folHlink="folHlink"/>
  <p:sldLayoutIdLst>
    <p:sldLayoutId id="2147483692" r:id="rId1"/>
    <p:sldLayoutId id="2147483659" r:id="rId2"/>
    <p:sldLayoutId id="2147483664" r:id="rId3"/>
    <p:sldLayoutId id="2147483662" r:id="rId4"/>
    <p:sldLayoutId id="2147483694" r:id="rId5"/>
    <p:sldLayoutId id="2147483660" r:id="rId6"/>
    <p:sldLayoutId id="2147483669" r:id="rId7"/>
    <p:sldLayoutId id="2147483668" r:id="rId8"/>
    <p:sldLayoutId id="2147483667" r:id="rId9"/>
    <p:sldLayoutId id="2147483674" r:id="rId10"/>
    <p:sldLayoutId id="2147483666" r:id="rId11"/>
    <p:sldLayoutId id="2147483675" r:id="rId12"/>
    <p:sldLayoutId id="2147483676"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50" r:id="rId23"/>
    <p:sldLayoutId id="2147483689" r:id="rId24"/>
    <p:sldLayoutId id="2147483655" r:id="rId25"/>
    <p:sldLayoutId id="2147483691" r:id="rId26"/>
    <p:sldLayoutId id="2147483657" r:id="rId27"/>
    <p:sldLayoutId id="2147483690" r:id="rId28"/>
    <p:sldLayoutId id="2147483677" r:id="rId29"/>
    <p:sldLayoutId id="2147483679" r:id="rId30"/>
    <p:sldLayoutId id="2147483678" r:id="rId31"/>
    <p:sldLayoutId id="2147483693" r:id="rId3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ítulo 19">
            <a:extLst>
              <a:ext uri="{FF2B5EF4-FFF2-40B4-BE49-F238E27FC236}">
                <a16:creationId xmlns:a16="http://schemas.microsoft.com/office/drawing/2014/main" id="{9FE837B9-17EA-4423-B464-C343F1893BB5}"/>
              </a:ext>
            </a:extLst>
          </p:cNvPr>
          <p:cNvSpPr>
            <a:spLocks noGrp="1"/>
          </p:cNvSpPr>
          <p:nvPr>
            <p:ph type="title"/>
          </p:nvPr>
        </p:nvSpPr>
        <p:spPr/>
        <p:txBody>
          <a:bodyPr>
            <a:normAutofit fontScale="90000"/>
          </a:bodyPr>
          <a:lstStyle/>
          <a:p>
            <a:r>
              <a:rPr lang="es-ES" dirty="0"/>
              <a:t>Todo sobre </a:t>
            </a:r>
            <a:br>
              <a:rPr lang="es-ES" dirty="0"/>
            </a:br>
            <a:r>
              <a:rPr lang="es-ES" dirty="0">
                <a:solidFill>
                  <a:srgbClr val="0384DA"/>
                </a:solidFill>
              </a:rPr>
              <a:t>PnP JS</a:t>
            </a:r>
            <a:r>
              <a:rPr lang="es-ES" dirty="0"/>
              <a:t> y </a:t>
            </a:r>
            <a:r>
              <a:rPr lang="es-ES" dirty="0">
                <a:solidFill>
                  <a:srgbClr val="0384DA"/>
                </a:solidFill>
              </a:rPr>
              <a:t>PnP React</a:t>
            </a:r>
            <a:r>
              <a:rPr lang="es-ES" dirty="0"/>
              <a:t> </a:t>
            </a:r>
            <a:r>
              <a:rPr lang="es-ES" dirty="0" err="1"/>
              <a:t>components</a:t>
            </a:r>
            <a:endParaRPr lang="es-ES" dirty="0"/>
          </a:p>
        </p:txBody>
      </p:sp>
      <p:sp>
        <p:nvSpPr>
          <p:cNvPr id="21" name="Marcador de texto 20">
            <a:extLst>
              <a:ext uri="{FF2B5EF4-FFF2-40B4-BE49-F238E27FC236}">
                <a16:creationId xmlns:a16="http://schemas.microsoft.com/office/drawing/2014/main" id="{340A628B-A009-4A96-9C4B-DFA49738D8FF}"/>
              </a:ext>
            </a:extLst>
          </p:cNvPr>
          <p:cNvSpPr>
            <a:spLocks noGrp="1"/>
          </p:cNvSpPr>
          <p:nvPr>
            <p:ph type="body" sz="quarter" idx="13"/>
          </p:nvPr>
        </p:nvSpPr>
        <p:spPr/>
        <p:txBody>
          <a:bodyPr/>
          <a:lstStyle/>
          <a:p>
            <a:pPr marL="0" indent="0">
              <a:buNone/>
            </a:pPr>
            <a:r>
              <a:rPr lang="es-ES" dirty="0"/>
              <a:t>Luis Mañez</a:t>
            </a:r>
          </a:p>
        </p:txBody>
      </p:sp>
    </p:spTree>
    <p:extLst>
      <p:ext uri="{BB962C8B-B14F-4D97-AF65-F5344CB8AC3E}">
        <p14:creationId xmlns:p14="http://schemas.microsoft.com/office/powerpoint/2010/main" val="4192987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 picture containing outdoor, person, person, air&#10;&#10;Description automatically generated">
            <a:extLst>
              <a:ext uri="{FF2B5EF4-FFF2-40B4-BE49-F238E27FC236}">
                <a16:creationId xmlns:a16="http://schemas.microsoft.com/office/drawing/2014/main" id="{A101B5DA-5E58-44DB-A64C-56935C642631}"/>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t="11803" r="9089" b="16274"/>
          <a:stretch/>
        </p:blipFill>
        <p:spPr>
          <a:xfrm>
            <a:off x="3523488" y="10"/>
            <a:ext cx="8668512" cy="6857990"/>
          </a:xfrm>
          <a:prstGeom prst="rect">
            <a:avLst/>
          </a:prstGeom>
        </p:spPr>
      </p:pic>
      <p:sp>
        <p:nvSpPr>
          <p:cNvPr id="29" name="Rectangle 28">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BDCB4941-5049-407F-92B1-EFA7B247CF2A}"/>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lnSpc>
                <a:spcPct val="90000"/>
              </a:lnSpc>
            </a:pPr>
            <a:r>
              <a:rPr lang="en-US" sz="4800">
                <a:solidFill>
                  <a:schemeClr val="tx1"/>
                </a:solidFill>
                <a:ea typeface="+mj-ea"/>
                <a:cs typeface="+mj-cs"/>
              </a:rPr>
              <a:t>Let´s jump into it!!</a:t>
            </a:r>
            <a:endParaRPr lang="en-US" sz="4800" dirty="0">
              <a:solidFill>
                <a:schemeClr val="tx1"/>
              </a:solidFill>
              <a:ea typeface="+mj-ea"/>
              <a:cs typeface="+mj-cs"/>
            </a:endParaRP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3115070"/>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E275-39A7-425F-98A1-4FFBAFBB670A}"/>
              </a:ext>
            </a:extLst>
          </p:cNvPr>
          <p:cNvSpPr>
            <a:spLocks noGrp="1"/>
          </p:cNvSpPr>
          <p:nvPr>
            <p:ph type="title"/>
          </p:nvPr>
        </p:nvSpPr>
        <p:spPr/>
        <p:txBody>
          <a:bodyPr/>
          <a:lstStyle/>
          <a:p>
            <a:r>
              <a:rPr lang="es-ES" dirty="0" err="1"/>
              <a:t>Pnp</a:t>
            </a:r>
            <a:r>
              <a:rPr lang="es-ES" dirty="0"/>
              <a:t> React </a:t>
            </a:r>
            <a:r>
              <a:rPr lang="es-ES" dirty="0" err="1"/>
              <a:t>controls</a:t>
            </a:r>
            <a:endParaRPr lang="en-US" dirty="0"/>
          </a:p>
        </p:txBody>
      </p:sp>
      <p:sp>
        <p:nvSpPr>
          <p:cNvPr id="3" name="Text Placeholder 2">
            <a:extLst>
              <a:ext uri="{FF2B5EF4-FFF2-40B4-BE49-F238E27FC236}">
                <a16:creationId xmlns:a16="http://schemas.microsoft.com/office/drawing/2014/main" id="{008EE77C-E32E-47D0-B602-24A7E82F41C6}"/>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40756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65C4-B8B6-4034-9528-6E093B61D63E}"/>
              </a:ext>
            </a:extLst>
          </p:cNvPr>
          <p:cNvSpPr>
            <a:spLocks noGrp="1"/>
          </p:cNvSpPr>
          <p:nvPr>
            <p:ph type="title"/>
          </p:nvPr>
        </p:nvSpPr>
        <p:spPr/>
        <p:txBody>
          <a:bodyPr/>
          <a:lstStyle/>
          <a:p>
            <a:r>
              <a:rPr lang="es-ES"/>
              <a:t>Webpart controls</a:t>
            </a:r>
            <a:endParaRPr lang="en-US" dirty="0"/>
          </a:p>
        </p:txBody>
      </p:sp>
      <p:pic>
        <p:nvPicPr>
          <p:cNvPr id="8" name="Picture 7">
            <a:extLst>
              <a:ext uri="{FF2B5EF4-FFF2-40B4-BE49-F238E27FC236}">
                <a16:creationId xmlns:a16="http://schemas.microsoft.com/office/drawing/2014/main" id="{B0B5AA90-C23C-4E12-AE02-AA19BEDAFD9F}"/>
              </a:ext>
            </a:extLst>
          </p:cNvPr>
          <p:cNvPicPr>
            <a:picLocks noChangeAspect="1"/>
          </p:cNvPicPr>
          <p:nvPr/>
        </p:nvPicPr>
        <p:blipFill>
          <a:blip r:embed="rId2"/>
          <a:stretch>
            <a:fillRect/>
          </a:stretch>
        </p:blipFill>
        <p:spPr>
          <a:xfrm>
            <a:off x="1467905" y="1920946"/>
            <a:ext cx="9256190" cy="3623820"/>
          </a:xfrm>
          <a:prstGeom prst="rect">
            <a:avLst/>
          </a:prstGeom>
        </p:spPr>
      </p:pic>
      <p:sp>
        <p:nvSpPr>
          <p:cNvPr id="9" name="TextBox 8">
            <a:extLst>
              <a:ext uri="{FF2B5EF4-FFF2-40B4-BE49-F238E27FC236}">
                <a16:creationId xmlns:a16="http://schemas.microsoft.com/office/drawing/2014/main" id="{F09A38F0-58FA-4090-9F86-3DAB6CC99BC1}"/>
              </a:ext>
            </a:extLst>
          </p:cNvPr>
          <p:cNvSpPr txBox="1"/>
          <p:nvPr/>
        </p:nvSpPr>
        <p:spPr>
          <a:xfrm>
            <a:off x="3557778" y="5768717"/>
            <a:ext cx="8271055" cy="369332"/>
          </a:xfrm>
          <a:prstGeom prst="rect">
            <a:avLst/>
          </a:prstGeom>
          <a:noFill/>
        </p:spPr>
        <p:txBody>
          <a:bodyPr wrap="square">
            <a:spAutoFit/>
          </a:bodyPr>
          <a:lstStyle/>
          <a:p>
            <a:pPr algn="r"/>
            <a:r>
              <a:rPr lang="en-US" dirty="0">
                <a:latin typeface="+mj-lt"/>
              </a:rPr>
              <a:t>https://pnp.github.io/sp-dev-fx-controls-react/controls/Accordion/</a:t>
            </a:r>
          </a:p>
        </p:txBody>
      </p:sp>
    </p:spTree>
    <p:extLst>
      <p:ext uri="{BB962C8B-B14F-4D97-AF65-F5344CB8AC3E}">
        <p14:creationId xmlns:p14="http://schemas.microsoft.com/office/powerpoint/2010/main" val="30688335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465C4-B8B6-4034-9528-6E093B61D63E}"/>
              </a:ext>
            </a:extLst>
          </p:cNvPr>
          <p:cNvSpPr>
            <a:spLocks noGrp="1"/>
          </p:cNvSpPr>
          <p:nvPr>
            <p:ph type="title"/>
          </p:nvPr>
        </p:nvSpPr>
        <p:spPr/>
        <p:txBody>
          <a:bodyPr/>
          <a:lstStyle/>
          <a:p>
            <a:r>
              <a:rPr lang="es-ES" dirty="0"/>
              <a:t>Field </a:t>
            </a:r>
            <a:r>
              <a:rPr lang="es-ES" dirty="0" err="1"/>
              <a:t>controls</a:t>
            </a:r>
            <a:endParaRPr lang="en-US" dirty="0"/>
          </a:p>
        </p:txBody>
      </p:sp>
      <p:sp>
        <p:nvSpPr>
          <p:cNvPr id="9" name="TextBox 8">
            <a:extLst>
              <a:ext uri="{FF2B5EF4-FFF2-40B4-BE49-F238E27FC236}">
                <a16:creationId xmlns:a16="http://schemas.microsoft.com/office/drawing/2014/main" id="{F09A38F0-58FA-4090-9F86-3DAB6CC99BC1}"/>
              </a:ext>
            </a:extLst>
          </p:cNvPr>
          <p:cNvSpPr txBox="1"/>
          <p:nvPr/>
        </p:nvSpPr>
        <p:spPr>
          <a:xfrm>
            <a:off x="3557778" y="5768717"/>
            <a:ext cx="8271055" cy="369332"/>
          </a:xfrm>
          <a:prstGeom prst="rect">
            <a:avLst/>
          </a:prstGeom>
          <a:noFill/>
        </p:spPr>
        <p:txBody>
          <a:bodyPr wrap="square">
            <a:spAutoFit/>
          </a:bodyPr>
          <a:lstStyle/>
          <a:p>
            <a:pPr algn="r"/>
            <a:r>
              <a:rPr lang="en-US" dirty="0">
                <a:latin typeface="+mj-lt"/>
              </a:rPr>
              <a:t>https://pnp.github.io/sp-dev-fx-controls-react/controls/fields/main/</a:t>
            </a:r>
          </a:p>
        </p:txBody>
      </p:sp>
      <p:pic>
        <p:nvPicPr>
          <p:cNvPr id="4" name="Picture 3">
            <a:extLst>
              <a:ext uri="{FF2B5EF4-FFF2-40B4-BE49-F238E27FC236}">
                <a16:creationId xmlns:a16="http://schemas.microsoft.com/office/drawing/2014/main" id="{92BC743A-1106-4BF2-AAEB-B0D3B3D480F9}"/>
              </a:ext>
            </a:extLst>
          </p:cNvPr>
          <p:cNvPicPr>
            <a:picLocks noChangeAspect="1"/>
          </p:cNvPicPr>
          <p:nvPr/>
        </p:nvPicPr>
        <p:blipFill>
          <a:blip r:embed="rId2"/>
          <a:stretch>
            <a:fillRect/>
          </a:stretch>
        </p:blipFill>
        <p:spPr>
          <a:xfrm>
            <a:off x="2358828" y="2212742"/>
            <a:ext cx="7474344" cy="2432515"/>
          </a:xfrm>
          <a:prstGeom prst="rect">
            <a:avLst/>
          </a:prstGeom>
        </p:spPr>
      </p:pic>
    </p:spTree>
    <p:extLst>
      <p:ext uri="{BB962C8B-B14F-4D97-AF65-F5344CB8AC3E}">
        <p14:creationId xmlns:p14="http://schemas.microsoft.com/office/powerpoint/2010/main" val="3411821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5E275-39A7-425F-98A1-4FFBAFBB670A}"/>
              </a:ext>
            </a:extLst>
          </p:cNvPr>
          <p:cNvSpPr>
            <a:spLocks noGrp="1"/>
          </p:cNvSpPr>
          <p:nvPr>
            <p:ph type="title"/>
          </p:nvPr>
        </p:nvSpPr>
        <p:spPr/>
        <p:txBody>
          <a:bodyPr/>
          <a:lstStyle/>
          <a:p>
            <a:r>
              <a:rPr lang="es-ES" dirty="0" err="1"/>
              <a:t>Pnp</a:t>
            </a:r>
            <a:r>
              <a:rPr lang="es-ES" dirty="0"/>
              <a:t> React </a:t>
            </a:r>
            <a:r>
              <a:rPr lang="es-ES" dirty="0" err="1"/>
              <a:t>property</a:t>
            </a:r>
            <a:r>
              <a:rPr lang="es-ES" dirty="0"/>
              <a:t> </a:t>
            </a:r>
            <a:r>
              <a:rPr lang="es-ES" dirty="0" err="1"/>
              <a:t>controls</a:t>
            </a:r>
            <a:endParaRPr lang="en-US" dirty="0"/>
          </a:p>
        </p:txBody>
      </p:sp>
      <p:sp>
        <p:nvSpPr>
          <p:cNvPr id="4" name="Text Placeholder 3">
            <a:extLst>
              <a:ext uri="{FF2B5EF4-FFF2-40B4-BE49-F238E27FC236}">
                <a16:creationId xmlns:a16="http://schemas.microsoft.com/office/drawing/2014/main" id="{B9E8C791-3FE2-4C07-8845-12FFB65DC34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01739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43AF-38A9-4ED7-A2E4-30B3CA7EDAB9}"/>
              </a:ext>
            </a:extLst>
          </p:cNvPr>
          <p:cNvSpPr>
            <a:spLocks noGrp="1"/>
          </p:cNvSpPr>
          <p:nvPr>
            <p:ph type="title"/>
          </p:nvPr>
        </p:nvSpPr>
        <p:spPr/>
        <p:txBody>
          <a:bodyPr/>
          <a:lstStyle/>
          <a:p>
            <a:r>
              <a:rPr lang="es-ES" dirty="0" err="1"/>
              <a:t>Property</a:t>
            </a:r>
            <a:r>
              <a:rPr lang="es-ES" dirty="0"/>
              <a:t> </a:t>
            </a:r>
            <a:r>
              <a:rPr lang="es-ES" dirty="0" err="1"/>
              <a:t>controls</a:t>
            </a:r>
            <a:endParaRPr lang="en-US" dirty="0"/>
          </a:p>
        </p:txBody>
      </p:sp>
      <p:pic>
        <p:nvPicPr>
          <p:cNvPr id="9" name="Picture 8">
            <a:extLst>
              <a:ext uri="{FF2B5EF4-FFF2-40B4-BE49-F238E27FC236}">
                <a16:creationId xmlns:a16="http://schemas.microsoft.com/office/drawing/2014/main" id="{1DA84F06-CE46-4D5B-A27B-A8EB8F0B0D9F}"/>
              </a:ext>
            </a:extLst>
          </p:cNvPr>
          <p:cNvPicPr>
            <a:picLocks noChangeAspect="1"/>
          </p:cNvPicPr>
          <p:nvPr/>
        </p:nvPicPr>
        <p:blipFill>
          <a:blip r:embed="rId2"/>
          <a:stretch>
            <a:fillRect/>
          </a:stretch>
        </p:blipFill>
        <p:spPr>
          <a:xfrm>
            <a:off x="661888" y="1851855"/>
            <a:ext cx="8559526" cy="3724979"/>
          </a:xfrm>
          <a:prstGeom prst="rect">
            <a:avLst/>
          </a:prstGeom>
        </p:spPr>
      </p:pic>
      <p:sp>
        <p:nvSpPr>
          <p:cNvPr id="11" name="TextBox 10">
            <a:extLst>
              <a:ext uri="{FF2B5EF4-FFF2-40B4-BE49-F238E27FC236}">
                <a16:creationId xmlns:a16="http://schemas.microsoft.com/office/drawing/2014/main" id="{DCD95848-7D74-4D5C-9CC5-D4E3865B62B9}"/>
              </a:ext>
            </a:extLst>
          </p:cNvPr>
          <p:cNvSpPr txBox="1"/>
          <p:nvPr/>
        </p:nvSpPr>
        <p:spPr>
          <a:xfrm>
            <a:off x="1861079" y="5865993"/>
            <a:ext cx="9954785" cy="369332"/>
          </a:xfrm>
          <a:prstGeom prst="rect">
            <a:avLst/>
          </a:prstGeom>
          <a:noFill/>
        </p:spPr>
        <p:txBody>
          <a:bodyPr wrap="square">
            <a:spAutoFit/>
          </a:bodyPr>
          <a:lstStyle/>
          <a:p>
            <a:pPr algn="r"/>
            <a:r>
              <a:rPr lang="en-US" dirty="0">
                <a:latin typeface="+mj-lt"/>
              </a:rPr>
              <a:t>https://pnp.github.io/sp-dev-fx-property-controls/controls/PropertyFieldCodeEditor/</a:t>
            </a:r>
          </a:p>
        </p:txBody>
      </p:sp>
    </p:spTree>
    <p:extLst>
      <p:ext uri="{BB962C8B-B14F-4D97-AF65-F5344CB8AC3E}">
        <p14:creationId xmlns:p14="http://schemas.microsoft.com/office/powerpoint/2010/main" val="853611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C43AF-38A9-4ED7-A2E4-30B3CA7EDAB9}"/>
              </a:ext>
            </a:extLst>
          </p:cNvPr>
          <p:cNvSpPr>
            <a:spLocks noGrp="1"/>
          </p:cNvSpPr>
          <p:nvPr>
            <p:ph type="title"/>
          </p:nvPr>
        </p:nvSpPr>
        <p:spPr/>
        <p:txBody>
          <a:bodyPr/>
          <a:lstStyle/>
          <a:p>
            <a:r>
              <a:rPr lang="es-ES" dirty="0" err="1"/>
              <a:t>Property</a:t>
            </a:r>
            <a:r>
              <a:rPr lang="es-ES" dirty="0"/>
              <a:t> </a:t>
            </a:r>
            <a:r>
              <a:rPr lang="es-ES" dirty="0" err="1"/>
              <a:t>controls</a:t>
            </a:r>
            <a:r>
              <a:rPr lang="es-ES" dirty="0"/>
              <a:t> with </a:t>
            </a:r>
            <a:r>
              <a:rPr lang="es-ES" dirty="0" err="1"/>
              <a:t>callout</a:t>
            </a:r>
            <a:endParaRPr lang="en-US" dirty="0"/>
          </a:p>
        </p:txBody>
      </p:sp>
      <p:sp>
        <p:nvSpPr>
          <p:cNvPr id="11" name="TextBox 10">
            <a:extLst>
              <a:ext uri="{FF2B5EF4-FFF2-40B4-BE49-F238E27FC236}">
                <a16:creationId xmlns:a16="http://schemas.microsoft.com/office/drawing/2014/main" id="{DCD95848-7D74-4D5C-9CC5-D4E3865B62B9}"/>
              </a:ext>
            </a:extLst>
          </p:cNvPr>
          <p:cNvSpPr txBox="1"/>
          <p:nvPr/>
        </p:nvSpPr>
        <p:spPr>
          <a:xfrm>
            <a:off x="771729" y="5865993"/>
            <a:ext cx="11044136" cy="369332"/>
          </a:xfrm>
          <a:prstGeom prst="rect">
            <a:avLst/>
          </a:prstGeom>
          <a:noFill/>
        </p:spPr>
        <p:txBody>
          <a:bodyPr wrap="square">
            <a:spAutoFit/>
          </a:bodyPr>
          <a:lstStyle/>
          <a:p>
            <a:pPr algn="r"/>
            <a:r>
              <a:rPr lang="en-US" dirty="0">
                <a:latin typeface="+mj-lt"/>
              </a:rPr>
              <a:t>https://pnp.github.io/sp-dev-fx-property-controls/controls/PropertyFieldButtonWithCallout/</a:t>
            </a:r>
          </a:p>
        </p:txBody>
      </p:sp>
      <p:pic>
        <p:nvPicPr>
          <p:cNvPr id="4" name="Picture 3">
            <a:extLst>
              <a:ext uri="{FF2B5EF4-FFF2-40B4-BE49-F238E27FC236}">
                <a16:creationId xmlns:a16="http://schemas.microsoft.com/office/drawing/2014/main" id="{E776FB0B-2F40-4E14-BEB5-DFAB177D01F0}"/>
              </a:ext>
            </a:extLst>
          </p:cNvPr>
          <p:cNvPicPr>
            <a:picLocks noChangeAspect="1"/>
          </p:cNvPicPr>
          <p:nvPr/>
        </p:nvPicPr>
        <p:blipFill>
          <a:blip r:embed="rId2"/>
          <a:stretch>
            <a:fillRect/>
          </a:stretch>
        </p:blipFill>
        <p:spPr>
          <a:xfrm>
            <a:off x="1433341" y="2118159"/>
            <a:ext cx="7431668" cy="3127519"/>
          </a:xfrm>
          <a:prstGeom prst="rect">
            <a:avLst/>
          </a:prstGeom>
        </p:spPr>
      </p:pic>
    </p:spTree>
    <p:extLst>
      <p:ext uri="{BB962C8B-B14F-4D97-AF65-F5344CB8AC3E}">
        <p14:creationId xmlns:p14="http://schemas.microsoft.com/office/powerpoint/2010/main" val="23215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graphical user interface&#10;&#10;Description automatically generated">
            <a:extLst>
              <a:ext uri="{FF2B5EF4-FFF2-40B4-BE49-F238E27FC236}">
                <a16:creationId xmlns:a16="http://schemas.microsoft.com/office/drawing/2014/main" id="{8B913AE7-9A2D-4731-9D9D-9F0C6334622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29502" b="29502"/>
          <a:stretch>
            <a:fillRect/>
          </a:stretch>
        </p:blipFill>
        <p:spPr/>
      </p:pic>
      <p:sp>
        <p:nvSpPr>
          <p:cNvPr id="4" name="Text Placeholder 3">
            <a:extLst>
              <a:ext uri="{FF2B5EF4-FFF2-40B4-BE49-F238E27FC236}">
                <a16:creationId xmlns:a16="http://schemas.microsoft.com/office/drawing/2014/main" id="{9DDD506A-C250-44E4-8DBB-150E328A1BDE}"/>
              </a:ext>
            </a:extLst>
          </p:cNvPr>
          <p:cNvSpPr>
            <a:spLocks noGrp="1"/>
          </p:cNvSpPr>
          <p:nvPr>
            <p:ph type="body" sz="quarter" idx="11"/>
          </p:nvPr>
        </p:nvSpPr>
        <p:spPr/>
        <p:txBody>
          <a:bodyPr>
            <a:normAutofit/>
          </a:bodyPr>
          <a:lstStyle/>
          <a:p>
            <a:pPr algn="ctr"/>
            <a:r>
              <a:rPr lang="en-US" sz="2800" dirty="0"/>
              <a:t>https://github.com/luismanez/m365-saturday-madrid-virtual</a:t>
            </a:r>
          </a:p>
        </p:txBody>
      </p:sp>
    </p:spTree>
    <p:extLst>
      <p:ext uri="{BB962C8B-B14F-4D97-AF65-F5344CB8AC3E}">
        <p14:creationId xmlns:p14="http://schemas.microsoft.com/office/powerpoint/2010/main" val="1049228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065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27C3B-0C20-4ED0-B4F2-794E3D233E48}"/>
              </a:ext>
            </a:extLst>
          </p:cNvPr>
          <p:cNvSpPr>
            <a:spLocks noGrp="1"/>
          </p:cNvSpPr>
          <p:nvPr>
            <p:ph type="title"/>
          </p:nvPr>
        </p:nvSpPr>
        <p:spPr/>
        <p:txBody>
          <a:bodyPr/>
          <a:lstStyle/>
          <a:p>
            <a:r>
              <a:rPr lang="es-ES" dirty="0"/>
              <a:t>Thanks!</a:t>
            </a:r>
            <a:endParaRPr lang="en-US" dirty="0"/>
          </a:p>
        </p:txBody>
      </p:sp>
      <p:sp>
        <p:nvSpPr>
          <p:cNvPr id="3" name="Text Placeholder 2">
            <a:extLst>
              <a:ext uri="{FF2B5EF4-FFF2-40B4-BE49-F238E27FC236}">
                <a16:creationId xmlns:a16="http://schemas.microsoft.com/office/drawing/2014/main" id="{CC70490B-5A7E-4576-A2F3-1CF2EA55F7FC}"/>
              </a:ext>
            </a:extLst>
          </p:cNvPr>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42007141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erson wearing a suit and tie smiling at the camera&#10;&#10;Description automatically generated">
            <a:extLst>
              <a:ext uri="{FF2B5EF4-FFF2-40B4-BE49-F238E27FC236}">
                <a16:creationId xmlns:a16="http://schemas.microsoft.com/office/drawing/2014/main" id="{D250CEC1-58CC-40AB-BD9B-1EE7D8DB7378}"/>
              </a:ext>
            </a:extLst>
          </p:cNvPr>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807" b="1807"/>
          <a:stretch>
            <a:fillRect/>
          </a:stretch>
        </p:blipFill>
        <p:spPr>
          <a:xfrm>
            <a:off x="923077" y="809397"/>
            <a:ext cx="2314575" cy="2312988"/>
          </a:xfrm>
        </p:spPr>
      </p:pic>
      <p:sp>
        <p:nvSpPr>
          <p:cNvPr id="3" name="Marcador de texto 2">
            <a:extLst>
              <a:ext uri="{FF2B5EF4-FFF2-40B4-BE49-F238E27FC236}">
                <a16:creationId xmlns:a16="http://schemas.microsoft.com/office/drawing/2014/main" id="{A7F8F39D-1835-4709-854E-66AA198238A0}"/>
              </a:ext>
            </a:extLst>
          </p:cNvPr>
          <p:cNvSpPr>
            <a:spLocks noGrp="1"/>
          </p:cNvSpPr>
          <p:nvPr>
            <p:ph type="body" sz="quarter" idx="11"/>
          </p:nvPr>
        </p:nvSpPr>
        <p:spPr/>
        <p:txBody>
          <a:bodyPr/>
          <a:lstStyle/>
          <a:p>
            <a:r>
              <a:rPr lang="es-ES" dirty="0"/>
              <a:t>Luis Mañez</a:t>
            </a:r>
          </a:p>
        </p:txBody>
      </p:sp>
      <p:sp>
        <p:nvSpPr>
          <p:cNvPr id="4" name="Marcador de texto 3">
            <a:extLst>
              <a:ext uri="{FF2B5EF4-FFF2-40B4-BE49-F238E27FC236}">
                <a16:creationId xmlns:a16="http://schemas.microsoft.com/office/drawing/2014/main" id="{A52516C0-AD6A-4C1D-A7DC-C5CA91398205}"/>
              </a:ext>
            </a:extLst>
          </p:cNvPr>
          <p:cNvSpPr>
            <a:spLocks noGrp="1"/>
          </p:cNvSpPr>
          <p:nvPr>
            <p:ph type="body" sz="quarter" idx="12"/>
          </p:nvPr>
        </p:nvSpPr>
        <p:spPr/>
        <p:txBody>
          <a:bodyPr/>
          <a:lstStyle/>
          <a:p>
            <a:r>
              <a:rPr lang="es-ES" dirty="0" err="1"/>
              <a:t>Chief</a:t>
            </a:r>
            <a:r>
              <a:rPr lang="es-ES" dirty="0"/>
              <a:t> Architect</a:t>
            </a:r>
          </a:p>
        </p:txBody>
      </p:sp>
      <p:sp>
        <p:nvSpPr>
          <p:cNvPr id="5" name="Marcador de texto 4">
            <a:extLst>
              <a:ext uri="{FF2B5EF4-FFF2-40B4-BE49-F238E27FC236}">
                <a16:creationId xmlns:a16="http://schemas.microsoft.com/office/drawing/2014/main" id="{A234C6A6-BF35-4585-BDF7-CE45666F9FAC}"/>
              </a:ext>
            </a:extLst>
          </p:cNvPr>
          <p:cNvSpPr>
            <a:spLocks noGrp="1"/>
          </p:cNvSpPr>
          <p:nvPr>
            <p:ph type="body" sz="quarter" idx="13"/>
          </p:nvPr>
        </p:nvSpPr>
        <p:spPr/>
        <p:txBody>
          <a:bodyPr/>
          <a:lstStyle/>
          <a:p>
            <a:r>
              <a:rPr lang="es-ES" dirty="0"/>
              <a:t>ClearPeople LTD (UK)</a:t>
            </a:r>
          </a:p>
        </p:txBody>
      </p:sp>
      <p:sp>
        <p:nvSpPr>
          <p:cNvPr id="6" name="Marcador de texto 5">
            <a:extLst>
              <a:ext uri="{FF2B5EF4-FFF2-40B4-BE49-F238E27FC236}">
                <a16:creationId xmlns:a16="http://schemas.microsoft.com/office/drawing/2014/main" id="{60B12384-1066-45C7-AFED-AF01D0FC097C}"/>
              </a:ext>
            </a:extLst>
          </p:cNvPr>
          <p:cNvSpPr>
            <a:spLocks noGrp="1"/>
          </p:cNvSpPr>
          <p:nvPr>
            <p:ph type="body" sz="quarter" idx="14"/>
          </p:nvPr>
        </p:nvSpPr>
        <p:spPr/>
        <p:txBody>
          <a:bodyPr/>
          <a:lstStyle/>
          <a:p>
            <a:r>
              <a:rPr lang="es-ES" dirty="0"/>
              <a:t>github.com/luismanez</a:t>
            </a:r>
          </a:p>
        </p:txBody>
      </p:sp>
      <p:sp>
        <p:nvSpPr>
          <p:cNvPr id="7" name="Marcador de texto 6">
            <a:extLst>
              <a:ext uri="{FF2B5EF4-FFF2-40B4-BE49-F238E27FC236}">
                <a16:creationId xmlns:a16="http://schemas.microsoft.com/office/drawing/2014/main" id="{5B9E764A-48E6-4703-BB5F-ED13B12E5F87}"/>
              </a:ext>
            </a:extLst>
          </p:cNvPr>
          <p:cNvSpPr>
            <a:spLocks noGrp="1"/>
          </p:cNvSpPr>
          <p:nvPr>
            <p:ph type="body" sz="quarter" idx="15"/>
          </p:nvPr>
        </p:nvSpPr>
        <p:spPr/>
        <p:txBody>
          <a:bodyPr/>
          <a:lstStyle/>
          <a:p>
            <a:r>
              <a:rPr lang="es-ES" dirty="0"/>
              <a:t>twitter.com/luismanez</a:t>
            </a:r>
          </a:p>
        </p:txBody>
      </p:sp>
      <p:sp>
        <p:nvSpPr>
          <p:cNvPr id="8" name="Marcador de texto 7">
            <a:extLst>
              <a:ext uri="{FF2B5EF4-FFF2-40B4-BE49-F238E27FC236}">
                <a16:creationId xmlns:a16="http://schemas.microsoft.com/office/drawing/2014/main" id="{82A8B7F9-8CFE-4276-B54F-B8F97AB420D5}"/>
              </a:ext>
            </a:extLst>
          </p:cNvPr>
          <p:cNvSpPr>
            <a:spLocks noGrp="1"/>
          </p:cNvSpPr>
          <p:nvPr>
            <p:ph type="body" sz="quarter" idx="16"/>
          </p:nvPr>
        </p:nvSpPr>
        <p:spPr/>
        <p:txBody>
          <a:bodyPr/>
          <a:lstStyle/>
          <a:p>
            <a:r>
              <a:rPr lang="es-ES" dirty="0"/>
              <a:t>www.linkedin.com/in/luismanez</a:t>
            </a:r>
          </a:p>
        </p:txBody>
      </p:sp>
      <p:sp>
        <p:nvSpPr>
          <p:cNvPr id="9" name="Marcador de texto 8">
            <a:extLst>
              <a:ext uri="{FF2B5EF4-FFF2-40B4-BE49-F238E27FC236}">
                <a16:creationId xmlns:a16="http://schemas.microsoft.com/office/drawing/2014/main" id="{8AB15FB1-73A7-4779-A166-EAAC756A6976}"/>
              </a:ext>
            </a:extLst>
          </p:cNvPr>
          <p:cNvSpPr>
            <a:spLocks noGrp="1"/>
          </p:cNvSpPr>
          <p:nvPr>
            <p:ph type="body" sz="quarter" idx="17"/>
          </p:nvPr>
        </p:nvSpPr>
        <p:spPr/>
        <p:txBody>
          <a:bodyPr/>
          <a:lstStyle/>
          <a:p>
            <a:r>
              <a:rPr lang="en-US" dirty="0"/>
              <a:t>Office Development MVP. About 20 years of experience working with Microsoft Technologies. MS Certified specialist in Developing Azure and SharePoint MCPD. Passionate about technology, blogger, technical writer and MS community active member.</a:t>
            </a:r>
            <a:endParaRPr lang="es-ES" dirty="0"/>
          </a:p>
        </p:txBody>
      </p:sp>
    </p:spTree>
    <p:extLst>
      <p:ext uri="{BB962C8B-B14F-4D97-AF65-F5344CB8AC3E}">
        <p14:creationId xmlns:p14="http://schemas.microsoft.com/office/powerpoint/2010/main" val="428841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0437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6438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5069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ED309A0D-2A4C-4C49-8755-011B2AED4F1F}"/>
              </a:ext>
            </a:extLst>
          </p:cNvPr>
          <p:cNvSpPr>
            <a:spLocks noGrp="1"/>
          </p:cNvSpPr>
          <p:nvPr>
            <p:ph type="title"/>
          </p:nvPr>
        </p:nvSpPr>
        <p:spPr/>
        <p:txBody>
          <a:bodyPr/>
          <a:lstStyle/>
          <a:p>
            <a:r>
              <a:rPr lang="es-ES" dirty="0" err="1"/>
              <a:t>Patterns</a:t>
            </a:r>
            <a:r>
              <a:rPr lang="es-ES" dirty="0"/>
              <a:t> and </a:t>
            </a:r>
            <a:r>
              <a:rPr lang="es-ES" dirty="0" err="1"/>
              <a:t>practices</a:t>
            </a:r>
            <a:endParaRPr lang="es-ES" dirty="0"/>
          </a:p>
        </p:txBody>
      </p:sp>
      <p:sp>
        <p:nvSpPr>
          <p:cNvPr id="4" name="Marcador de texto 3">
            <a:extLst>
              <a:ext uri="{FF2B5EF4-FFF2-40B4-BE49-F238E27FC236}">
                <a16:creationId xmlns:a16="http://schemas.microsoft.com/office/drawing/2014/main" id="{8E946DE2-AA8B-402D-B97E-5F9934339BF8}"/>
              </a:ext>
            </a:extLst>
          </p:cNvPr>
          <p:cNvSpPr>
            <a:spLocks noGrp="1"/>
          </p:cNvSpPr>
          <p:nvPr>
            <p:ph type="body" sz="quarter" idx="12"/>
          </p:nvPr>
        </p:nvSpPr>
        <p:spPr/>
        <p:txBody>
          <a:bodyPr/>
          <a:lstStyle/>
          <a:p>
            <a:r>
              <a:rPr lang="es-ES" dirty="0"/>
              <a:t>A.K.A PnP</a:t>
            </a:r>
          </a:p>
        </p:txBody>
      </p:sp>
    </p:spTree>
    <p:extLst>
      <p:ext uri="{BB962C8B-B14F-4D97-AF65-F5344CB8AC3E}">
        <p14:creationId xmlns:p14="http://schemas.microsoft.com/office/powerpoint/2010/main" val="989669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6B500-6B8A-4F3E-B694-B1C6AA51D7DD}"/>
              </a:ext>
            </a:extLst>
          </p:cNvPr>
          <p:cNvSpPr>
            <a:spLocks noGrp="1"/>
          </p:cNvSpPr>
          <p:nvPr>
            <p:ph type="body" sz="quarter" idx="10"/>
          </p:nvPr>
        </p:nvSpPr>
        <p:spPr>
          <a:xfrm>
            <a:off x="515097" y="1726660"/>
            <a:ext cx="7876631" cy="3404680"/>
          </a:xfrm>
        </p:spPr>
        <p:txBody>
          <a:bodyPr>
            <a:normAutofit/>
          </a:bodyPr>
          <a:lstStyle/>
          <a:p>
            <a:r>
              <a:rPr lang="en-US" sz="2400" dirty="0"/>
              <a:t>The SharePoint Development Community (also known as the SharePoint PnP community) is an open-source initiative coordinated by SharePoint engineering. </a:t>
            </a:r>
          </a:p>
          <a:p>
            <a:endParaRPr lang="en-US" sz="2400" dirty="0"/>
          </a:p>
          <a:p>
            <a:r>
              <a:rPr lang="en-US" sz="2400" dirty="0"/>
              <a:t>This community controls SharePoint development documentation, samples, reusable controls, and other relevant open-source initiatives related to SharePoint development.</a:t>
            </a:r>
            <a:endParaRPr lang="es-ES" sz="2400" dirty="0"/>
          </a:p>
        </p:txBody>
      </p:sp>
      <p:sp>
        <p:nvSpPr>
          <p:cNvPr id="2" name="TextBox 1">
            <a:extLst>
              <a:ext uri="{FF2B5EF4-FFF2-40B4-BE49-F238E27FC236}">
                <a16:creationId xmlns:a16="http://schemas.microsoft.com/office/drawing/2014/main" id="{0D96EB54-AAE8-4543-8329-64CCBD469960}"/>
              </a:ext>
            </a:extLst>
          </p:cNvPr>
          <p:cNvSpPr txBox="1"/>
          <p:nvPr/>
        </p:nvSpPr>
        <p:spPr>
          <a:xfrm>
            <a:off x="3378741" y="5747234"/>
            <a:ext cx="8424153" cy="369332"/>
          </a:xfrm>
          <a:prstGeom prst="rect">
            <a:avLst/>
          </a:prstGeom>
          <a:noFill/>
        </p:spPr>
        <p:txBody>
          <a:bodyPr wrap="square">
            <a:spAutoFit/>
          </a:bodyPr>
          <a:lstStyle/>
          <a:p>
            <a:pPr algn="r"/>
            <a:r>
              <a:rPr lang="en-US" dirty="0"/>
              <a:t>https://docs.microsoft.com/en-us/sharepoint/dev/community/community</a:t>
            </a:r>
          </a:p>
        </p:txBody>
      </p:sp>
    </p:spTree>
    <p:extLst>
      <p:ext uri="{BB962C8B-B14F-4D97-AF65-F5344CB8AC3E}">
        <p14:creationId xmlns:p14="http://schemas.microsoft.com/office/powerpoint/2010/main" val="28535431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197E49-C3A1-499C-8FA0-F8FC7E7042A1}"/>
              </a:ext>
            </a:extLst>
          </p:cNvPr>
          <p:cNvSpPr>
            <a:spLocks noGrp="1"/>
          </p:cNvSpPr>
          <p:nvPr>
            <p:ph type="title"/>
          </p:nvPr>
        </p:nvSpPr>
        <p:spPr/>
        <p:txBody>
          <a:bodyPr/>
          <a:lstStyle/>
          <a:p>
            <a:r>
              <a:rPr lang="es-ES" dirty="0" err="1"/>
              <a:t>Pnp</a:t>
            </a:r>
            <a:r>
              <a:rPr lang="es-ES" dirty="0"/>
              <a:t> </a:t>
            </a:r>
            <a:r>
              <a:rPr lang="es-ES" dirty="0" err="1"/>
              <a:t>javascript</a:t>
            </a:r>
            <a:endParaRPr lang="en-US" dirty="0"/>
          </a:p>
        </p:txBody>
      </p:sp>
      <p:sp>
        <p:nvSpPr>
          <p:cNvPr id="3" name="Text Placeholder 2">
            <a:extLst>
              <a:ext uri="{FF2B5EF4-FFF2-40B4-BE49-F238E27FC236}">
                <a16:creationId xmlns:a16="http://schemas.microsoft.com/office/drawing/2014/main" id="{F8422976-4BA5-4A28-ADD6-EAF3E9442FF7}"/>
              </a:ext>
            </a:extLst>
          </p:cNvPr>
          <p:cNvSpPr>
            <a:spLocks noGrp="1"/>
          </p:cNvSpPr>
          <p:nvPr>
            <p:ph type="body" sz="quarter" idx="12"/>
          </p:nvPr>
        </p:nvSpPr>
        <p:spPr/>
        <p:txBody>
          <a:bodyPr/>
          <a:lstStyle/>
          <a:p>
            <a:r>
              <a:rPr lang="es-ES" dirty="0"/>
              <a:t>A.K.A PnP JS</a:t>
            </a:r>
            <a:endParaRPr lang="en-US" dirty="0"/>
          </a:p>
        </p:txBody>
      </p:sp>
    </p:spTree>
    <p:extLst>
      <p:ext uri="{BB962C8B-B14F-4D97-AF65-F5344CB8AC3E}">
        <p14:creationId xmlns:p14="http://schemas.microsoft.com/office/powerpoint/2010/main" val="4284126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C01FFB2-2A9D-42D5-8921-534F4E4E1297}"/>
              </a:ext>
            </a:extLst>
          </p:cNvPr>
          <p:cNvSpPr>
            <a:spLocks noGrp="1"/>
          </p:cNvSpPr>
          <p:nvPr>
            <p:ph type="body" sz="quarter" idx="10"/>
          </p:nvPr>
        </p:nvSpPr>
        <p:spPr>
          <a:xfrm>
            <a:off x="2407361" y="1336998"/>
            <a:ext cx="7377277" cy="4184004"/>
          </a:xfrm>
        </p:spPr>
        <p:txBody>
          <a:bodyPr/>
          <a:lstStyle/>
          <a:p>
            <a:r>
              <a:rPr lang="en-US" b="1" dirty="0" err="1">
                <a:latin typeface="+mn-lt"/>
              </a:rPr>
              <a:t>PnPjs</a:t>
            </a:r>
            <a:r>
              <a:rPr lang="en-US" dirty="0">
                <a:latin typeface="+mn-lt"/>
              </a:rPr>
              <a:t> is a collection of fluent libraries for consuming </a:t>
            </a:r>
            <a:r>
              <a:rPr lang="en-US" dirty="0">
                <a:solidFill>
                  <a:srgbClr val="0384DA"/>
                </a:solidFill>
                <a:latin typeface="+mn-lt"/>
              </a:rPr>
              <a:t>SharePoint</a:t>
            </a:r>
            <a:r>
              <a:rPr lang="en-US" dirty="0">
                <a:latin typeface="+mn-lt"/>
              </a:rPr>
              <a:t>, </a:t>
            </a:r>
            <a:r>
              <a:rPr lang="en-US" dirty="0">
                <a:solidFill>
                  <a:srgbClr val="EB1567"/>
                </a:solidFill>
                <a:latin typeface="+mn-lt"/>
              </a:rPr>
              <a:t>Graph</a:t>
            </a:r>
            <a:r>
              <a:rPr lang="en-US" dirty="0">
                <a:latin typeface="+mn-lt"/>
              </a:rPr>
              <a:t>, and </a:t>
            </a:r>
            <a:r>
              <a:rPr lang="en-US" dirty="0">
                <a:solidFill>
                  <a:srgbClr val="DF7D30"/>
                </a:solidFill>
                <a:latin typeface="+mn-lt"/>
              </a:rPr>
              <a:t>Microsoft 365</a:t>
            </a:r>
            <a:r>
              <a:rPr lang="en-US" dirty="0">
                <a:latin typeface="+mn-lt"/>
              </a:rPr>
              <a:t> REST APIs in a type-safe way.</a:t>
            </a:r>
          </a:p>
          <a:p>
            <a:endParaRPr lang="en-US" dirty="0">
              <a:latin typeface="+mn-lt"/>
            </a:endParaRPr>
          </a:p>
          <a:p>
            <a:r>
              <a:rPr lang="en-US" dirty="0">
                <a:latin typeface="+mn-lt"/>
              </a:rPr>
              <a:t>You can use it within SharePoint Framework, Nodejs, or any JavaScript project.</a:t>
            </a:r>
          </a:p>
        </p:txBody>
      </p:sp>
    </p:spTree>
    <p:extLst>
      <p:ext uri="{BB962C8B-B14F-4D97-AF65-F5344CB8AC3E}">
        <p14:creationId xmlns:p14="http://schemas.microsoft.com/office/powerpoint/2010/main" val="67257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29">
            <a:extLst>
              <a:ext uri="{FF2B5EF4-FFF2-40B4-BE49-F238E27FC236}">
                <a16:creationId xmlns:a16="http://schemas.microsoft.com/office/drawing/2014/main" id="{940739FD-BCA8-405B-A37B-8E21E05350E8}"/>
              </a:ext>
            </a:extLst>
          </p:cNvPr>
          <p:cNvSpPr txBox="1">
            <a:spLocks noGrp="1"/>
          </p:cNvSpPr>
          <p:nvPr>
            <p:ph type="title"/>
          </p:nvPr>
        </p:nvSpPr>
        <p:spPr>
          <a:xfrm>
            <a:off x="1178224" y="386517"/>
            <a:ext cx="8795870" cy="820907"/>
          </a:xfrm>
          <a:prstGeom prst="rect">
            <a:avLst/>
          </a:prstGeom>
        </p:spPr>
        <p:txBody>
          <a:bodyPr lIns="91425" tIns="91425" rIns="91425" bIns="91425" anchor="b" anchorCtr="0">
            <a:noAutofit/>
          </a:bodyPr>
          <a:lstStyle/>
          <a:p>
            <a:pPr lvl="0" rtl="0">
              <a:spcBef>
                <a:spcPts val="0"/>
              </a:spcBef>
              <a:buNone/>
            </a:pPr>
            <a:r>
              <a:rPr lang="en" dirty="0"/>
              <a:t>PnPJS Available Packages</a:t>
            </a:r>
          </a:p>
        </p:txBody>
      </p:sp>
      <p:sp>
        <p:nvSpPr>
          <p:cNvPr id="16" name="Shape 330">
            <a:extLst>
              <a:ext uri="{FF2B5EF4-FFF2-40B4-BE49-F238E27FC236}">
                <a16:creationId xmlns:a16="http://schemas.microsoft.com/office/drawing/2014/main" id="{C6F78060-EC6F-4692-A32E-AD5A73382733}"/>
              </a:ext>
            </a:extLst>
          </p:cNvPr>
          <p:cNvSpPr txBox="1">
            <a:spLocks/>
          </p:cNvSpPr>
          <p:nvPr/>
        </p:nvSpPr>
        <p:spPr>
          <a:xfrm>
            <a:off x="1184824" y="1837849"/>
            <a:ext cx="2065499" cy="1305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666666"/>
              </a:buClr>
              <a:buSzPct val="100000"/>
              <a:buFont typeface="Karla"/>
              <a:buNone/>
              <a:defRPr sz="1200" b="1" i="0" u="none" strike="noStrike" cap="none">
                <a:solidFill>
                  <a:srgbClr val="666666"/>
                </a:solidFill>
                <a:ea typeface="Karla"/>
                <a:cs typeface="Karla"/>
              </a:defRPr>
            </a:lvl1pPr>
            <a:lvl2pPr marR="0" lvl="1">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2pPr>
            <a:lvl3pPr marR="0" lvl="2">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3pPr>
            <a:lvl4pPr marR="0" lvl="3">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4pPr>
            <a:lvl5pPr marR="0" lvl="4">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5pPr>
            <a:lvl6pPr marR="0" lvl="5">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6pPr>
            <a:lvl7pPr marR="0" lvl="6">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7pPr>
            <a:lvl8pPr marR="0" lvl="7">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8pPr>
            <a:lvl9pPr marR="0" lvl="8">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9pPr>
          </a:lstStyle>
          <a:p>
            <a:r>
              <a:rPr lang="en-US" dirty="0" err="1">
                <a:latin typeface="+mj-lt"/>
              </a:rPr>
              <a:t>adaljsclient</a:t>
            </a:r>
            <a:endParaRPr lang="en" dirty="0">
              <a:latin typeface="+mj-lt"/>
            </a:endParaRPr>
          </a:p>
          <a:p>
            <a:r>
              <a:rPr lang="en-US" b="0" dirty="0">
                <a:latin typeface="+mj-lt"/>
              </a:rPr>
              <a:t>Provides an </a:t>
            </a:r>
            <a:r>
              <a:rPr lang="en-US" b="0" dirty="0" err="1">
                <a:latin typeface="+mj-lt"/>
              </a:rPr>
              <a:t>adaljs</a:t>
            </a:r>
            <a:r>
              <a:rPr lang="en-US" b="0" dirty="0">
                <a:latin typeface="+mj-lt"/>
              </a:rPr>
              <a:t> wrapper suitable for use with </a:t>
            </a:r>
            <a:r>
              <a:rPr lang="en-US" b="0" dirty="0" err="1">
                <a:latin typeface="+mj-lt"/>
              </a:rPr>
              <a:t>PnPjs</a:t>
            </a:r>
            <a:endParaRPr lang="en" b="0" dirty="0">
              <a:latin typeface="+mj-lt"/>
            </a:endParaRPr>
          </a:p>
        </p:txBody>
      </p:sp>
      <p:sp>
        <p:nvSpPr>
          <p:cNvPr id="18" name="Shape 331">
            <a:extLst>
              <a:ext uri="{FF2B5EF4-FFF2-40B4-BE49-F238E27FC236}">
                <a16:creationId xmlns:a16="http://schemas.microsoft.com/office/drawing/2014/main" id="{CDBF691F-56A5-4D69-A521-A228FCC59DD1}"/>
              </a:ext>
            </a:extLst>
          </p:cNvPr>
          <p:cNvSpPr txBox="1">
            <a:spLocks/>
          </p:cNvSpPr>
          <p:nvPr/>
        </p:nvSpPr>
        <p:spPr>
          <a:xfrm>
            <a:off x="3356154" y="1837849"/>
            <a:ext cx="2065499" cy="1305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666666"/>
              </a:buClr>
              <a:buSzPct val="100000"/>
              <a:buFont typeface="Karla"/>
              <a:buNone/>
              <a:defRPr sz="1200" b="1" i="0" u="none" strike="noStrike" cap="none">
                <a:solidFill>
                  <a:srgbClr val="666666"/>
                </a:solidFill>
                <a:ea typeface="Karla"/>
                <a:cs typeface="Karla"/>
              </a:defRPr>
            </a:lvl1pPr>
            <a:lvl2pPr marR="0" lvl="1">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2pPr>
            <a:lvl3pPr marR="0" lvl="2">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3pPr>
            <a:lvl4pPr marR="0" lvl="3">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4pPr>
            <a:lvl5pPr marR="0" lvl="4">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5pPr>
            <a:lvl6pPr marR="0" lvl="5">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6pPr>
            <a:lvl7pPr marR="0" lvl="6">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7pPr>
            <a:lvl8pPr marR="0" lvl="7">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8pPr>
            <a:lvl9pPr marR="0" lvl="8">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9pPr>
          </a:lstStyle>
          <a:p>
            <a:r>
              <a:rPr lang="en-US" dirty="0">
                <a:latin typeface="+mj-lt"/>
              </a:rPr>
              <a:t>common</a:t>
            </a:r>
            <a:endParaRPr lang="en" dirty="0">
              <a:latin typeface="+mj-lt"/>
            </a:endParaRPr>
          </a:p>
          <a:p>
            <a:r>
              <a:rPr lang="en-US" b="0" dirty="0">
                <a:latin typeface="+mj-lt"/>
              </a:rPr>
              <a:t>Provides shared functionality across all </a:t>
            </a:r>
            <a:r>
              <a:rPr lang="en-US" b="0" dirty="0" err="1">
                <a:latin typeface="+mj-lt"/>
              </a:rPr>
              <a:t>pnp</a:t>
            </a:r>
            <a:r>
              <a:rPr lang="en-US" b="0" dirty="0">
                <a:latin typeface="+mj-lt"/>
              </a:rPr>
              <a:t> libraries</a:t>
            </a:r>
            <a:endParaRPr lang="en" b="0" dirty="0">
              <a:latin typeface="+mj-lt"/>
            </a:endParaRPr>
          </a:p>
        </p:txBody>
      </p:sp>
      <p:sp>
        <p:nvSpPr>
          <p:cNvPr id="20" name="Shape 332">
            <a:extLst>
              <a:ext uri="{FF2B5EF4-FFF2-40B4-BE49-F238E27FC236}">
                <a16:creationId xmlns:a16="http://schemas.microsoft.com/office/drawing/2014/main" id="{CF49867C-EF07-4244-96EF-F4A57C84ED68}"/>
              </a:ext>
            </a:extLst>
          </p:cNvPr>
          <p:cNvSpPr txBox="1">
            <a:spLocks/>
          </p:cNvSpPr>
          <p:nvPr/>
        </p:nvSpPr>
        <p:spPr>
          <a:xfrm>
            <a:off x="5527484" y="1837849"/>
            <a:ext cx="2065499" cy="1305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666666"/>
              </a:buClr>
              <a:buSzPct val="100000"/>
              <a:buFont typeface="Karla"/>
              <a:buNone/>
              <a:defRPr sz="1200" b="1" i="0" u="none" strike="noStrike" cap="none">
                <a:solidFill>
                  <a:srgbClr val="666666"/>
                </a:solidFill>
                <a:ea typeface="Karla"/>
                <a:cs typeface="Karla"/>
              </a:defRPr>
            </a:lvl1pPr>
            <a:lvl2pPr marR="0" lvl="1">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2pPr>
            <a:lvl3pPr marR="0" lvl="2">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3pPr>
            <a:lvl4pPr marR="0" lvl="3">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4pPr>
            <a:lvl5pPr marR="0" lvl="4">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5pPr>
            <a:lvl6pPr marR="0" lvl="5">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6pPr>
            <a:lvl7pPr marR="0" lvl="6">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7pPr>
            <a:lvl8pPr marR="0" lvl="7">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8pPr>
            <a:lvl9pPr marR="0" lvl="8">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9pPr>
          </a:lstStyle>
          <a:p>
            <a:r>
              <a:rPr lang="en-US" dirty="0">
                <a:latin typeface="+mj-lt"/>
              </a:rPr>
              <a:t>config-store</a:t>
            </a:r>
          </a:p>
          <a:p>
            <a:r>
              <a:rPr lang="en-US" b="0" dirty="0">
                <a:latin typeface="+mj-lt"/>
              </a:rPr>
              <a:t>Provides a way to manage configuration within your application</a:t>
            </a:r>
          </a:p>
        </p:txBody>
      </p:sp>
      <p:sp>
        <p:nvSpPr>
          <p:cNvPr id="22" name="Shape 333">
            <a:extLst>
              <a:ext uri="{FF2B5EF4-FFF2-40B4-BE49-F238E27FC236}">
                <a16:creationId xmlns:a16="http://schemas.microsoft.com/office/drawing/2014/main" id="{AEBA9962-CE44-46C7-BEBF-6444B12D3AE5}"/>
              </a:ext>
            </a:extLst>
          </p:cNvPr>
          <p:cNvSpPr txBox="1">
            <a:spLocks/>
          </p:cNvSpPr>
          <p:nvPr/>
        </p:nvSpPr>
        <p:spPr>
          <a:xfrm>
            <a:off x="1184824" y="2820117"/>
            <a:ext cx="2065499" cy="1305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666666"/>
              </a:buClr>
              <a:buSzPct val="100000"/>
              <a:buFont typeface="Karla"/>
              <a:buNone/>
              <a:defRPr sz="1200" b="1" i="0" u="none" strike="noStrike" cap="none">
                <a:solidFill>
                  <a:srgbClr val="666666"/>
                </a:solidFill>
                <a:ea typeface="Karla"/>
                <a:cs typeface="Karla"/>
              </a:defRPr>
            </a:lvl1pPr>
            <a:lvl2pPr marR="0" lvl="1">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2pPr>
            <a:lvl3pPr marR="0" lvl="2">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3pPr>
            <a:lvl4pPr marR="0" lvl="3">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4pPr>
            <a:lvl5pPr marR="0" lvl="4">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5pPr>
            <a:lvl6pPr marR="0" lvl="5">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6pPr>
            <a:lvl7pPr marR="0" lvl="6">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7pPr>
            <a:lvl8pPr marR="0" lvl="7">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8pPr>
            <a:lvl9pPr marR="0" lvl="8">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9pPr>
          </a:lstStyle>
          <a:p>
            <a:r>
              <a:rPr lang="en-US" dirty="0">
                <a:latin typeface="+mj-lt"/>
              </a:rPr>
              <a:t>graph</a:t>
            </a:r>
            <a:endParaRPr lang="en" dirty="0">
              <a:latin typeface="+mj-lt"/>
            </a:endParaRPr>
          </a:p>
          <a:p>
            <a:r>
              <a:rPr lang="en-US" b="0" dirty="0">
                <a:latin typeface="+mj-lt"/>
              </a:rPr>
              <a:t>Provides a fluent </a:t>
            </a:r>
            <a:r>
              <a:rPr lang="en-US" b="0" dirty="0" err="1">
                <a:latin typeface="+mj-lt"/>
              </a:rPr>
              <a:t>api</a:t>
            </a:r>
            <a:r>
              <a:rPr lang="en-US" b="0" dirty="0">
                <a:latin typeface="+mj-lt"/>
              </a:rPr>
              <a:t> for working with Microsoft Graph</a:t>
            </a:r>
            <a:endParaRPr lang="en" b="0" dirty="0">
              <a:latin typeface="+mj-lt"/>
            </a:endParaRPr>
          </a:p>
        </p:txBody>
      </p:sp>
      <p:sp>
        <p:nvSpPr>
          <p:cNvPr id="24" name="Shape 334">
            <a:extLst>
              <a:ext uri="{FF2B5EF4-FFF2-40B4-BE49-F238E27FC236}">
                <a16:creationId xmlns:a16="http://schemas.microsoft.com/office/drawing/2014/main" id="{239E1FE4-64AC-42A4-BFAE-5AA76D3A99DB}"/>
              </a:ext>
            </a:extLst>
          </p:cNvPr>
          <p:cNvSpPr txBox="1">
            <a:spLocks/>
          </p:cNvSpPr>
          <p:nvPr/>
        </p:nvSpPr>
        <p:spPr>
          <a:xfrm>
            <a:off x="3356154" y="2820117"/>
            <a:ext cx="2065499" cy="1305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666666"/>
              </a:buClr>
              <a:buSzPct val="100000"/>
              <a:buFont typeface="Karla"/>
              <a:buNone/>
              <a:defRPr sz="1200" b="1" i="0" u="none" strike="noStrike" cap="none">
                <a:solidFill>
                  <a:srgbClr val="666666"/>
                </a:solidFill>
                <a:ea typeface="Karla"/>
                <a:cs typeface="Karla"/>
              </a:defRPr>
            </a:lvl1pPr>
            <a:lvl2pPr marR="0" lvl="1">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2pPr>
            <a:lvl3pPr marR="0" lvl="2">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3pPr>
            <a:lvl4pPr marR="0" lvl="3">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4pPr>
            <a:lvl5pPr marR="0" lvl="4">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5pPr>
            <a:lvl6pPr marR="0" lvl="5">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6pPr>
            <a:lvl7pPr marR="0" lvl="6">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7pPr>
            <a:lvl8pPr marR="0" lvl="7">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8pPr>
            <a:lvl9pPr marR="0" lvl="8">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9pPr>
          </a:lstStyle>
          <a:p>
            <a:r>
              <a:rPr lang="en-US" dirty="0">
                <a:latin typeface="+mj-lt"/>
              </a:rPr>
              <a:t>logging</a:t>
            </a:r>
            <a:endParaRPr lang="en" dirty="0">
              <a:latin typeface="+mj-lt"/>
            </a:endParaRPr>
          </a:p>
          <a:p>
            <a:r>
              <a:rPr lang="en-US" b="0" dirty="0">
                <a:latin typeface="+mj-lt"/>
              </a:rPr>
              <a:t>Light-weight, </a:t>
            </a:r>
            <a:r>
              <a:rPr lang="en-US" b="0" dirty="0" err="1">
                <a:latin typeface="+mj-lt"/>
              </a:rPr>
              <a:t>subscribable</a:t>
            </a:r>
            <a:r>
              <a:rPr lang="en-US" b="0" dirty="0">
                <a:latin typeface="+mj-lt"/>
              </a:rPr>
              <a:t> logging framework</a:t>
            </a:r>
            <a:endParaRPr lang="en" b="0" dirty="0">
              <a:latin typeface="+mj-lt"/>
            </a:endParaRPr>
          </a:p>
        </p:txBody>
      </p:sp>
      <p:sp>
        <p:nvSpPr>
          <p:cNvPr id="26" name="Shape 335">
            <a:extLst>
              <a:ext uri="{FF2B5EF4-FFF2-40B4-BE49-F238E27FC236}">
                <a16:creationId xmlns:a16="http://schemas.microsoft.com/office/drawing/2014/main" id="{80FDEDD6-C7C3-4F19-99A6-FD065E4C3ED8}"/>
              </a:ext>
            </a:extLst>
          </p:cNvPr>
          <p:cNvSpPr txBox="1">
            <a:spLocks/>
          </p:cNvSpPr>
          <p:nvPr/>
        </p:nvSpPr>
        <p:spPr>
          <a:xfrm>
            <a:off x="5527484" y="2820117"/>
            <a:ext cx="2065499" cy="1305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RPr lang="en-US"/>
            </a:defPPr>
            <a:lvl1pPr marR="0" lvl="0">
              <a:lnSpc>
                <a:spcPct val="100000"/>
              </a:lnSpc>
              <a:spcBef>
                <a:spcPts val="0"/>
              </a:spcBef>
              <a:spcAft>
                <a:spcPts val="0"/>
              </a:spcAft>
              <a:buClr>
                <a:srgbClr val="666666"/>
              </a:buClr>
              <a:buSzPct val="100000"/>
              <a:buFont typeface="Karla"/>
              <a:buNone/>
              <a:defRPr sz="1200" b="1" i="0" u="none" strike="noStrike" cap="none">
                <a:solidFill>
                  <a:srgbClr val="666666"/>
                </a:solidFill>
                <a:ea typeface="Karla"/>
                <a:cs typeface="Karla"/>
              </a:defRPr>
            </a:lvl1pPr>
            <a:lvl2pPr marR="0" lvl="1">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2pPr>
            <a:lvl3pPr marR="0" lvl="2">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defRPr>
            </a:lvl3pPr>
            <a:lvl4pPr marR="0" lvl="3">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4pPr>
            <a:lvl5pPr marR="0" lvl="4">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5pPr>
            <a:lvl6pPr marR="0" lvl="5">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6pPr>
            <a:lvl7pPr marR="0" lvl="6">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7pPr>
            <a:lvl8pPr marR="0" lvl="7">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8pPr>
            <a:lvl9pPr marR="0" lvl="8">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defRPr>
            </a:lvl9pPr>
          </a:lstStyle>
          <a:p>
            <a:r>
              <a:rPr lang="en-US" dirty="0" err="1">
                <a:latin typeface="+mj-lt"/>
              </a:rPr>
              <a:t>msaljsclient</a:t>
            </a:r>
            <a:endParaRPr lang="en-US" dirty="0">
              <a:latin typeface="+mj-lt"/>
            </a:endParaRPr>
          </a:p>
          <a:p>
            <a:r>
              <a:rPr lang="en-US" b="0" dirty="0">
                <a:latin typeface="+mj-lt"/>
              </a:rPr>
              <a:t>Provides an </a:t>
            </a:r>
            <a:r>
              <a:rPr lang="en-US" b="0" dirty="0" err="1">
                <a:latin typeface="+mj-lt"/>
              </a:rPr>
              <a:t>msal</a:t>
            </a:r>
            <a:r>
              <a:rPr lang="en-US" b="0" dirty="0">
                <a:latin typeface="+mj-lt"/>
              </a:rPr>
              <a:t> wrapper suitable for use with </a:t>
            </a:r>
            <a:r>
              <a:rPr lang="en-US" b="0" dirty="0" err="1">
                <a:latin typeface="+mj-lt"/>
              </a:rPr>
              <a:t>PnPjs</a:t>
            </a:r>
            <a:endParaRPr lang="en-US" b="0" dirty="0">
              <a:latin typeface="+mj-lt"/>
            </a:endParaRPr>
          </a:p>
        </p:txBody>
      </p:sp>
      <p:sp>
        <p:nvSpPr>
          <p:cNvPr id="28" name="Shape 333">
            <a:extLst>
              <a:ext uri="{FF2B5EF4-FFF2-40B4-BE49-F238E27FC236}">
                <a16:creationId xmlns:a16="http://schemas.microsoft.com/office/drawing/2014/main" id="{3A16990A-DB65-4E16-BDE5-FC2906762C88}"/>
              </a:ext>
            </a:extLst>
          </p:cNvPr>
          <p:cNvSpPr txBox="1">
            <a:spLocks/>
          </p:cNvSpPr>
          <p:nvPr/>
        </p:nvSpPr>
        <p:spPr>
          <a:xfrm>
            <a:off x="1184824" y="3773274"/>
            <a:ext cx="2065499" cy="1305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1pPr>
            <a:lvl2pPr marR="0" lvl="1"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2pPr>
            <a:lvl3pPr marR="0" lvl="2"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3pPr>
            <a:lvl4pPr marR="0" lvl="3"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4pPr>
            <a:lvl5pPr marR="0" lvl="4"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5pPr>
            <a:lvl6pPr marR="0" lvl="5"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6pPr>
            <a:lvl7pPr marR="0" lvl="6"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7pPr>
            <a:lvl8pPr marR="0" lvl="7"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8pPr>
            <a:lvl9pPr marR="0" lvl="8"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9pPr>
          </a:lstStyle>
          <a:p>
            <a:pPr>
              <a:buFont typeface="Karla"/>
              <a:buNone/>
            </a:pPr>
            <a:r>
              <a:rPr lang="en-US" sz="1200" b="1" dirty="0" err="1">
                <a:latin typeface="+mj-lt"/>
              </a:rPr>
              <a:t>nodejs</a:t>
            </a:r>
            <a:endParaRPr lang="en" sz="1200" b="1" dirty="0">
              <a:latin typeface="+mj-lt"/>
            </a:endParaRPr>
          </a:p>
          <a:p>
            <a:pPr>
              <a:buFont typeface="Karla"/>
              <a:buNone/>
            </a:pPr>
            <a:r>
              <a:rPr lang="en-US" sz="1200" dirty="0">
                <a:latin typeface="+mj-lt"/>
              </a:rPr>
              <a:t>Provides functionality enabling the @pnp libraries within </a:t>
            </a:r>
            <a:r>
              <a:rPr lang="en-US" sz="1200" dirty="0" err="1">
                <a:latin typeface="+mj-lt"/>
              </a:rPr>
              <a:t>nodejs</a:t>
            </a:r>
            <a:endParaRPr lang="en" sz="1200" dirty="0">
              <a:latin typeface="+mj-lt"/>
            </a:endParaRPr>
          </a:p>
        </p:txBody>
      </p:sp>
      <p:sp>
        <p:nvSpPr>
          <p:cNvPr id="30" name="Shape 334">
            <a:extLst>
              <a:ext uri="{FF2B5EF4-FFF2-40B4-BE49-F238E27FC236}">
                <a16:creationId xmlns:a16="http://schemas.microsoft.com/office/drawing/2014/main" id="{CDCDCC7C-D309-4396-90EB-078A66C8959E}"/>
              </a:ext>
            </a:extLst>
          </p:cNvPr>
          <p:cNvSpPr txBox="1">
            <a:spLocks/>
          </p:cNvSpPr>
          <p:nvPr/>
        </p:nvSpPr>
        <p:spPr>
          <a:xfrm>
            <a:off x="3356154" y="3773274"/>
            <a:ext cx="2065499" cy="1305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1pPr>
            <a:lvl2pPr marR="0" lvl="1"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2pPr>
            <a:lvl3pPr marR="0" lvl="2"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3pPr>
            <a:lvl4pPr marR="0" lvl="3"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4pPr>
            <a:lvl5pPr marR="0" lvl="4"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5pPr>
            <a:lvl6pPr marR="0" lvl="5"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6pPr>
            <a:lvl7pPr marR="0" lvl="6"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7pPr>
            <a:lvl8pPr marR="0" lvl="7"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8pPr>
            <a:lvl9pPr marR="0" lvl="8"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9pPr>
          </a:lstStyle>
          <a:p>
            <a:pPr>
              <a:buFont typeface="Karla"/>
              <a:buNone/>
            </a:pPr>
            <a:r>
              <a:rPr lang="en-US" sz="1200" b="1" dirty="0" err="1">
                <a:latin typeface="+mj-lt"/>
              </a:rPr>
              <a:t>odata</a:t>
            </a:r>
            <a:endParaRPr lang="en" sz="1200" b="1" dirty="0">
              <a:latin typeface="+mj-lt"/>
            </a:endParaRPr>
          </a:p>
          <a:p>
            <a:pPr>
              <a:buFont typeface="Karla"/>
              <a:buNone/>
            </a:pPr>
            <a:r>
              <a:rPr lang="en-US" sz="1200" dirty="0">
                <a:latin typeface="+mj-lt"/>
              </a:rPr>
              <a:t>Provides shared </a:t>
            </a:r>
            <a:r>
              <a:rPr lang="en-US" sz="1200" dirty="0" err="1">
                <a:latin typeface="+mj-lt"/>
              </a:rPr>
              <a:t>odata</a:t>
            </a:r>
            <a:r>
              <a:rPr lang="en-US" sz="1200" dirty="0">
                <a:latin typeface="+mj-lt"/>
              </a:rPr>
              <a:t> functionality and base classes</a:t>
            </a:r>
            <a:endParaRPr lang="en" sz="1200" dirty="0">
              <a:latin typeface="+mj-lt"/>
            </a:endParaRPr>
          </a:p>
        </p:txBody>
      </p:sp>
      <p:sp>
        <p:nvSpPr>
          <p:cNvPr id="32" name="Shape 335">
            <a:extLst>
              <a:ext uri="{FF2B5EF4-FFF2-40B4-BE49-F238E27FC236}">
                <a16:creationId xmlns:a16="http://schemas.microsoft.com/office/drawing/2014/main" id="{86229FBB-CFB4-4EC1-873E-85BF34080E2B}"/>
              </a:ext>
            </a:extLst>
          </p:cNvPr>
          <p:cNvSpPr txBox="1">
            <a:spLocks/>
          </p:cNvSpPr>
          <p:nvPr/>
        </p:nvSpPr>
        <p:spPr>
          <a:xfrm>
            <a:off x="5527484" y="3773274"/>
            <a:ext cx="2065499" cy="1305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1pPr>
            <a:lvl2pPr marR="0" lvl="1"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2pPr>
            <a:lvl3pPr marR="0" lvl="2"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3pPr>
            <a:lvl4pPr marR="0" lvl="3"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4pPr>
            <a:lvl5pPr marR="0" lvl="4"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5pPr>
            <a:lvl6pPr marR="0" lvl="5"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6pPr>
            <a:lvl7pPr marR="0" lvl="6"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7pPr>
            <a:lvl8pPr marR="0" lvl="7"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8pPr>
            <a:lvl9pPr marR="0" lvl="8"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9pPr>
          </a:lstStyle>
          <a:p>
            <a:pPr>
              <a:buFont typeface="Karla"/>
              <a:buNone/>
            </a:pPr>
            <a:r>
              <a:rPr lang="en-US" sz="1200" b="1" dirty="0" err="1">
                <a:latin typeface="+mj-lt"/>
              </a:rPr>
              <a:t>sp</a:t>
            </a:r>
            <a:endParaRPr lang="en-US" sz="1200" b="1" dirty="0">
              <a:latin typeface="+mj-lt"/>
            </a:endParaRPr>
          </a:p>
          <a:p>
            <a:pPr>
              <a:buFont typeface="Karla"/>
              <a:buNone/>
            </a:pPr>
            <a:r>
              <a:rPr lang="en-US" sz="1200" dirty="0">
                <a:latin typeface="+mj-lt"/>
              </a:rPr>
              <a:t>Provides a fluent </a:t>
            </a:r>
            <a:r>
              <a:rPr lang="en-US" sz="1200" dirty="0" err="1">
                <a:latin typeface="+mj-lt"/>
              </a:rPr>
              <a:t>api</a:t>
            </a:r>
            <a:r>
              <a:rPr lang="en-US" sz="1200" dirty="0">
                <a:latin typeface="+mj-lt"/>
              </a:rPr>
              <a:t> for working with SharePoint REST</a:t>
            </a:r>
          </a:p>
        </p:txBody>
      </p:sp>
      <p:sp>
        <p:nvSpPr>
          <p:cNvPr id="34" name="Shape 335">
            <a:extLst>
              <a:ext uri="{FF2B5EF4-FFF2-40B4-BE49-F238E27FC236}">
                <a16:creationId xmlns:a16="http://schemas.microsoft.com/office/drawing/2014/main" id="{4137570A-1582-49C4-A51B-C11E36D65998}"/>
              </a:ext>
            </a:extLst>
          </p:cNvPr>
          <p:cNvSpPr txBox="1">
            <a:spLocks/>
          </p:cNvSpPr>
          <p:nvPr/>
        </p:nvSpPr>
        <p:spPr>
          <a:xfrm>
            <a:off x="1178224" y="4790948"/>
            <a:ext cx="2065499" cy="130500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1pPr>
            <a:lvl2pPr marR="0" lvl="1"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2pPr>
            <a:lvl3pPr marR="0" lvl="2" algn="l" rtl="0">
              <a:lnSpc>
                <a:spcPct val="100000"/>
              </a:lnSpc>
              <a:spcBef>
                <a:spcPts val="0"/>
              </a:spcBef>
              <a:spcAft>
                <a:spcPts val="0"/>
              </a:spcAft>
              <a:buClr>
                <a:srgbClr val="666666"/>
              </a:buClr>
              <a:buSzPct val="100000"/>
              <a:buFont typeface="Karla"/>
              <a:buChar char="▹"/>
              <a:defRPr sz="1600" b="0" i="0" u="none" strike="noStrike" cap="none">
                <a:solidFill>
                  <a:srgbClr val="666666"/>
                </a:solidFill>
                <a:latin typeface="Karla"/>
                <a:ea typeface="Karla"/>
                <a:cs typeface="Karla"/>
                <a:sym typeface="Karla"/>
              </a:defRPr>
            </a:lvl3pPr>
            <a:lvl4pPr marR="0" lvl="3"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4pPr>
            <a:lvl5pPr marR="0" lvl="4"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5pPr>
            <a:lvl6pPr marR="0" lvl="5"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6pPr>
            <a:lvl7pPr marR="0" lvl="6"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7pPr>
            <a:lvl8pPr marR="0" lvl="7"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8pPr>
            <a:lvl9pPr marR="0" lvl="8" algn="l" rtl="0">
              <a:lnSpc>
                <a:spcPct val="100000"/>
              </a:lnSpc>
              <a:spcBef>
                <a:spcPts val="0"/>
              </a:spcBef>
              <a:spcAft>
                <a:spcPts val="0"/>
              </a:spcAft>
              <a:buClr>
                <a:srgbClr val="666666"/>
              </a:buClr>
              <a:buSzPct val="100000"/>
              <a:buFont typeface="Karla"/>
              <a:buNone/>
              <a:defRPr sz="1600" b="0" i="0" u="none" strike="noStrike" cap="none">
                <a:solidFill>
                  <a:srgbClr val="666666"/>
                </a:solidFill>
                <a:latin typeface="Karla"/>
                <a:ea typeface="Karla"/>
                <a:cs typeface="Karla"/>
                <a:sym typeface="Karla"/>
              </a:defRPr>
            </a:lvl9pPr>
          </a:lstStyle>
          <a:p>
            <a:pPr>
              <a:buFont typeface="Karla"/>
              <a:buNone/>
            </a:pPr>
            <a:r>
              <a:rPr lang="en-US" sz="1200" b="1" dirty="0" err="1">
                <a:latin typeface="+mj-lt"/>
              </a:rPr>
              <a:t>sp-addinhelpers</a:t>
            </a:r>
            <a:endParaRPr lang="en-US" sz="1200" b="1" dirty="0">
              <a:latin typeface="+mj-lt"/>
            </a:endParaRPr>
          </a:p>
          <a:p>
            <a:pPr>
              <a:buFont typeface="Karla"/>
              <a:buNone/>
            </a:pPr>
            <a:r>
              <a:rPr lang="en-US" sz="1200" dirty="0">
                <a:latin typeface="+mj-lt"/>
              </a:rPr>
              <a:t>Provides functionality for working within SharePoint add-ins</a:t>
            </a:r>
          </a:p>
        </p:txBody>
      </p:sp>
    </p:spTree>
    <p:extLst>
      <p:ext uri="{BB962C8B-B14F-4D97-AF65-F5344CB8AC3E}">
        <p14:creationId xmlns:p14="http://schemas.microsoft.com/office/powerpoint/2010/main" val="3038797073"/>
      </p:ext>
    </p:extLst>
  </p:cSld>
  <p:clrMapOvr>
    <a:masterClrMapping/>
  </p:clrMapOvr>
</p:sld>
</file>

<file path=ppt/theme/theme1.xml><?xml version="1.0" encoding="utf-8"?>
<a:theme xmlns:a="http://schemas.openxmlformats.org/drawingml/2006/main" name="Office Theme">
  <a:themeElements>
    <a:clrScheme name="Microsoft 365 Saturday Madrid">
      <a:dk1>
        <a:srgbClr val="404040"/>
      </a:dk1>
      <a:lt1>
        <a:sysClr val="window" lastClr="FFFFFF"/>
      </a:lt1>
      <a:dk2>
        <a:srgbClr val="404040"/>
      </a:dk2>
      <a:lt2>
        <a:srgbClr val="FFFFFF"/>
      </a:lt2>
      <a:accent1>
        <a:srgbClr val="0384DA"/>
      </a:accent1>
      <a:accent2>
        <a:srgbClr val="EEEEEE"/>
      </a:accent2>
      <a:accent3>
        <a:srgbClr val="CCCCCC"/>
      </a:accent3>
      <a:accent4>
        <a:srgbClr val="0384DA"/>
      </a:accent4>
      <a:accent5>
        <a:srgbClr val="EEEEEE"/>
      </a:accent5>
      <a:accent6>
        <a:srgbClr val="CCCCCC"/>
      </a:accent6>
      <a:hlink>
        <a:srgbClr val="0384DA"/>
      </a:hlink>
      <a:folHlink>
        <a:srgbClr val="954F72"/>
      </a:folHlink>
    </a:clrScheme>
    <a:fontScheme name="mystic">
      <a:majorFont>
        <a:latin typeface="Raleway"/>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TotalTime>
  <Words>380</Words>
  <Application>Microsoft Office PowerPoint</Application>
  <PresentationFormat>Widescreen</PresentationFormat>
  <Paragraphs>54</Paragraphs>
  <Slides>20</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20</vt:i4>
      </vt:variant>
    </vt:vector>
  </HeadingPairs>
  <TitlesOfParts>
    <vt:vector size="31" baseType="lpstr">
      <vt:lpstr>Karla</vt:lpstr>
      <vt:lpstr>Raleway</vt:lpstr>
      <vt:lpstr>Segoe UI Semibold</vt:lpstr>
      <vt:lpstr>Wingdings</vt:lpstr>
      <vt:lpstr>Segoe UI</vt:lpstr>
      <vt:lpstr>Segoe UI Light</vt:lpstr>
      <vt:lpstr>Arial</vt:lpstr>
      <vt:lpstr>Open Sans</vt:lpstr>
      <vt:lpstr>Calibri</vt:lpstr>
      <vt:lpstr>Consolas</vt:lpstr>
      <vt:lpstr>Office Theme</vt:lpstr>
      <vt:lpstr>Todo sobre  PnP JS y PnP React components</vt:lpstr>
      <vt:lpstr>PowerPoint Presentation</vt:lpstr>
      <vt:lpstr>PowerPoint Presentation</vt:lpstr>
      <vt:lpstr>PowerPoint Presentation</vt:lpstr>
      <vt:lpstr>Patterns and practices</vt:lpstr>
      <vt:lpstr>PowerPoint Presentation</vt:lpstr>
      <vt:lpstr>Pnp javascript</vt:lpstr>
      <vt:lpstr>PowerPoint Presentation</vt:lpstr>
      <vt:lpstr>PnPJS Available Packages</vt:lpstr>
      <vt:lpstr>Let´s jump into it!!</vt:lpstr>
      <vt:lpstr>Pnp React controls</vt:lpstr>
      <vt:lpstr>Webpart controls</vt:lpstr>
      <vt:lpstr>Field controls</vt:lpstr>
      <vt:lpstr>Pnp React property controls</vt:lpstr>
      <vt:lpstr>Property controls</vt:lpstr>
      <vt:lpstr>Property controls with callout</vt:lpstr>
      <vt:lpstr>PowerPoint Presentation</vt:lpstr>
      <vt:lpstr>PowerPoint Presentation</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ilhamsyahvutra@outlook.com</dc:creator>
  <cp:lastModifiedBy>Luis Mañez</cp:lastModifiedBy>
  <cp:revision>6</cp:revision>
  <dcterms:created xsi:type="dcterms:W3CDTF">2018-05-05T03:43:01Z</dcterms:created>
  <dcterms:modified xsi:type="dcterms:W3CDTF">2020-10-28T16:31:27Z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36020b0-6d69-48c1-9bb5-c586c1062b70_Enabled">
    <vt:lpwstr>True</vt:lpwstr>
  </property>
  <property fmtid="{D5CDD505-2E9C-101B-9397-08002B2CF9AE}" pid="3" name="MSIP_Label_236020b0-6d69-48c1-9bb5-c586c1062b70_SiteId">
    <vt:lpwstr>cf36141c-ddd7-45a7-b073-111f66d0b30c</vt:lpwstr>
  </property>
  <property fmtid="{D5CDD505-2E9C-101B-9397-08002B2CF9AE}" pid="4" name="MSIP_Label_236020b0-6d69-48c1-9bb5-c586c1062b70_Owner">
    <vt:lpwstr>miguel.tabera@chewbacca.onmicrosoft.com</vt:lpwstr>
  </property>
  <property fmtid="{D5CDD505-2E9C-101B-9397-08002B2CF9AE}" pid="5" name="MSIP_Label_236020b0-6d69-48c1-9bb5-c586c1062b70_SetDate">
    <vt:lpwstr>2020-04-19T20:31:00.3209322Z</vt:lpwstr>
  </property>
  <property fmtid="{D5CDD505-2E9C-101B-9397-08002B2CF9AE}" pid="6" name="MSIP_Label_236020b0-6d69-48c1-9bb5-c586c1062b70_Name">
    <vt:lpwstr>Confidential</vt:lpwstr>
  </property>
  <property fmtid="{D5CDD505-2E9C-101B-9397-08002B2CF9AE}" pid="7" name="MSIP_Label_236020b0-6d69-48c1-9bb5-c586c1062b70_Application">
    <vt:lpwstr>Microsoft Azure Information Protection</vt:lpwstr>
  </property>
  <property fmtid="{D5CDD505-2E9C-101B-9397-08002B2CF9AE}" pid="8" name="MSIP_Label_236020b0-6d69-48c1-9bb5-c586c1062b70_ActionId">
    <vt:lpwstr>438c2538-6801-4319-9b00-7cc328722349</vt:lpwstr>
  </property>
  <property fmtid="{D5CDD505-2E9C-101B-9397-08002B2CF9AE}" pid="9" name="MSIP_Label_236020b0-6d69-48c1-9bb5-c586c1062b70_Extended_MSFT_Method">
    <vt:lpwstr>Automatic</vt:lpwstr>
  </property>
  <property fmtid="{D5CDD505-2E9C-101B-9397-08002B2CF9AE}" pid="10" name="MSIP_Label_5fae8262-b78e-4366-8929-a5d6aac95320_Enabled">
    <vt:lpwstr>True</vt:lpwstr>
  </property>
  <property fmtid="{D5CDD505-2E9C-101B-9397-08002B2CF9AE}" pid="11" name="MSIP_Label_5fae8262-b78e-4366-8929-a5d6aac95320_SiteId">
    <vt:lpwstr>cf36141c-ddd7-45a7-b073-111f66d0b30c</vt:lpwstr>
  </property>
  <property fmtid="{D5CDD505-2E9C-101B-9397-08002B2CF9AE}" pid="12" name="MSIP_Label_5fae8262-b78e-4366-8929-a5d6aac95320_Owner">
    <vt:lpwstr>miguel.tabera@chewbacca.onmicrosoft.com</vt:lpwstr>
  </property>
  <property fmtid="{D5CDD505-2E9C-101B-9397-08002B2CF9AE}" pid="13" name="MSIP_Label_5fae8262-b78e-4366-8929-a5d6aac95320_SetDate">
    <vt:lpwstr>2020-04-19T20:31:00.3209322Z</vt:lpwstr>
  </property>
  <property fmtid="{D5CDD505-2E9C-101B-9397-08002B2CF9AE}" pid="14" name="MSIP_Label_5fae8262-b78e-4366-8929-a5d6aac95320_Name">
    <vt:lpwstr>Recipients Have Full Control</vt:lpwstr>
  </property>
  <property fmtid="{D5CDD505-2E9C-101B-9397-08002B2CF9AE}" pid="15" name="MSIP_Label_5fae8262-b78e-4366-8929-a5d6aac95320_Application">
    <vt:lpwstr>Microsoft Azure Information Protection</vt:lpwstr>
  </property>
  <property fmtid="{D5CDD505-2E9C-101B-9397-08002B2CF9AE}" pid="16" name="MSIP_Label_5fae8262-b78e-4366-8929-a5d6aac95320_ActionId">
    <vt:lpwstr>438c2538-6801-4319-9b00-7cc328722349</vt:lpwstr>
  </property>
  <property fmtid="{D5CDD505-2E9C-101B-9397-08002B2CF9AE}" pid="17" name="MSIP_Label_5fae8262-b78e-4366-8929-a5d6aac95320_Parent">
    <vt:lpwstr>236020b0-6d69-48c1-9bb5-c586c1062b70</vt:lpwstr>
  </property>
  <property fmtid="{D5CDD505-2E9C-101B-9397-08002B2CF9AE}" pid="18" name="MSIP_Label_5fae8262-b78e-4366-8929-a5d6aac95320_Extended_MSFT_Method">
    <vt:lpwstr>Automatic</vt:lpwstr>
  </property>
  <property fmtid="{D5CDD505-2E9C-101B-9397-08002B2CF9AE}" pid="19" name="Sensitivity">
    <vt:lpwstr>Confidential Recipients Have Full Control</vt:lpwstr>
  </property>
</Properties>
</file>